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3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05018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9209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46844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360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2077225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3164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64227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94709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69534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36964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A9262-E034-4C9E-969C-577DE1458C55}" type="datetimeFigureOut">
              <a:rPr lang="en-US" smtClean="0"/>
              <a:t>12/3/2018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FFA2F5-732C-416D-86D0-D0BB5BCB8E61}" type="slidenum">
              <a:rPr lang="en-US" smtClean="0"/>
              <a:t>‹#›</a:t>
            </a:fld>
            <a:endParaRPr lang="en-US" dirty="0"/>
          </a:p>
        </p:txBody>
      </p:sp>
    </p:spTree>
    <p:extLst>
      <p:ext uri="{BB962C8B-B14F-4D97-AF65-F5344CB8AC3E}">
        <p14:creationId xmlns:p14="http://schemas.microsoft.com/office/powerpoint/2010/main" val="152879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A9262-E034-4C9E-969C-577DE1458C55}" type="datetimeFigureOut">
              <a:rPr lang="en-US" smtClean="0"/>
              <a:t>12/3/2018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FA2F5-732C-416D-86D0-D0BB5BCB8E61}" type="slidenum">
              <a:rPr lang="en-US" smtClean="0"/>
              <a:t>‹#›</a:t>
            </a:fld>
            <a:endParaRPr lang="en-US" dirty="0"/>
          </a:p>
        </p:txBody>
      </p:sp>
    </p:spTree>
    <p:extLst>
      <p:ext uri="{BB962C8B-B14F-4D97-AF65-F5344CB8AC3E}">
        <p14:creationId xmlns:p14="http://schemas.microsoft.com/office/powerpoint/2010/main" val="2982742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kPfC9kSPP_Q" TargetMode="Externa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nA14i1Bshdo" TargetMode="External"/><Relationship Id="rId3" Type="http://schemas.openxmlformats.org/officeDocument/2006/relationships/image" Target="../media/image3.emf"/><Relationship Id="rId7" Type="http://schemas.openxmlformats.org/officeDocument/2006/relationships/hyperlink" Target="https://www.youtube.com/watch?v=kP3753Pc8-w"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NQ-l_N07oc" TargetMode="External"/><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D0LNtc1UE4"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cF2lK-MAicY" TargetMode="External"/><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04800"/>
            <a:ext cx="10733903" cy="1077218"/>
          </a:xfrm>
          <a:prstGeom prst="rect">
            <a:avLst/>
          </a:prstGeom>
          <a:noFill/>
        </p:spPr>
        <p:txBody>
          <a:bodyPr wrap="square" rtlCol="0">
            <a:spAutoFit/>
          </a:bodyPr>
          <a:lstStyle/>
          <a:p>
            <a:pPr algn="ctr"/>
            <a:r>
              <a:rPr lang="en-US" sz="4000" b="1" dirty="0" smtClean="0"/>
              <a:t>JESUS AROSE FROM THE DEAD ON</a:t>
            </a:r>
            <a:endParaRPr lang="en-US" sz="2400" b="1" dirty="0" smtClean="0"/>
          </a:p>
          <a:p>
            <a:pPr algn="ctr"/>
            <a:r>
              <a:rPr lang="en-US" sz="2400" b="1" dirty="0" smtClean="0"/>
              <a:t>FIRST DAY OF THE WEEK</a:t>
            </a:r>
            <a:endParaRPr lang="en-US" sz="4000" b="1" dirty="0" smtClean="0"/>
          </a:p>
        </p:txBody>
      </p:sp>
      <p:pic>
        <p:nvPicPr>
          <p:cNvPr id="5" name="Picture 4"/>
          <p:cNvPicPr>
            <a:picLocks noChangeAspect="1"/>
          </p:cNvPicPr>
          <p:nvPr/>
        </p:nvPicPr>
        <p:blipFill>
          <a:blip r:embed="rId2"/>
          <a:stretch>
            <a:fillRect/>
          </a:stretch>
        </p:blipFill>
        <p:spPr>
          <a:xfrm rot="16200000">
            <a:off x="3824416" y="1797908"/>
            <a:ext cx="4283676" cy="4213654"/>
          </a:xfrm>
          <a:prstGeom prst="rect">
            <a:avLst/>
          </a:prstGeom>
        </p:spPr>
      </p:pic>
      <p:sp>
        <p:nvSpPr>
          <p:cNvPr id="6" name="TextBox 5"/>
          <p:cNvSpPr txBox="1"/>
          <p:nvPr/>
        </p:nvSpPr>
        <p:spPr>
          <a:xfrm>
            <a:off x="288324" y="1762897"/>
            <a:ext cx="3336325" cy="4801314"/>
          </a:xfrm>
          <a:prstGeom prst="rect">
            <a:avLst/>
          </a:prstGeom>
          <a:noFill/>
        </p:spPr>
        <p:txBody>
          <a:bodyPr wrap="square" rtlCol="0">
            <a:spAutoFit/>
          </a:bodyPr>
          <a:lstStyle/>
          <a:p>
            <a:r>
              <a:rPr lang="en-US" dirty="0"/>
              <a:t> </a:t>
            </a:r>
            <a:r>
              <a:rPr lang="en-US" dirty="0" smtClean="0"/>
              <a:t>  </a:t>
            </a:r>
            <a:r>
              <a:rPr lang="en-US" sz="1600" dirty="0" smtClean="0"/>
              <a:t>At the end of the Sabbath, as it began to dawn on the first day of the week, Mary Magdalene and Mary the wife of </a:t>
            </a:r>
            <a:r>
              <a:rPr lang="en-US" sz="1600" dirty="0" err="1" smtClean="0"/>
              <a:t>Cleophas</a:t>
            </a:r>
            <a:r>
              <a:rPr lang="en-US" sz="1600" dirty="0" smtClean="0"/>
              <a:t> came to see the tomb.  And, behold, there was a great earthquake, for the angel of the Lord descended from heaven and came back and rolled the stone from the entrance, and sat on it. His face was like lightning and his garments were white as snow.</a:t>
            </a:r>
          </a:p>
          <a:p>
            <a:r>
              <a:rPr lang="en-US" sz="1600" dirty="0"/>
              <a:t> </a:t>
            </a:r>
            <a:r>
              <a:rPr lang="en-US" sz="1600" dirty="0" smtClean="0"/>
              <a:t>  For fear of him, the guards trembled and fainted away as if they were dead men.  But the angel spoke to the women and said, “Fear not.  For I know that you seek Jesus, who was crucified.  He is not here, for he has risen, as he said.  Come, come see the place where the Lord lay.</a:t>
            </a:r>
            <a:endParaRPr lang="en-US" dirty="0"/>
          </a:p>
        </p:txBody>
      </p:sp>
      <p:sp>
        <p:nvSpPr>
          <p:cNvPr id="7" name="TextBox 6"/>
          <p:cNvSpPr txBox="1"/>
          <p:nvPr/>
        </p:nvSpPr>
        <p:spPr>
          <a:xfrm>
            <a:off x="8073081" y="1853512"/>
            <a:ext cx="3987114" cy="4247317"/>
          </a:xfrm>
          <a:prstGeom prst="rect">
            <a:avLst/>
          </a:prstGeom>
          <a:noFill/>
        </p:spPr>
        <p:txBody>
          <a:bodyPr wrap="square" rtlCol="0">
            <a:spAutoFit/>
          </a:bodyPr>
          <a:lstStyle/>
          <a:p>
            <a:r>
              <a:rPr lang="en-US" dirty="0" smtClean="0"/>
              <a:t>   “And now god quickly and tell his disciples that he has risen from the dead, for, behold, he goes ahead of you into Galilee, where you shall see him.  There, I have told you.”</a:t>
            </a:r>
          </a:p>
          <a:p>
            <a:r>
              <a:rPr lang="en-US" dirty="0"/>
              <a:t> </a:t>
            </a:r>
            <a:r>
              <a:rPr lang="en-US" dirty="0" smtClean="0"/>
              <a:t>   They departed quickly from the tomb with fear and great joy, and ran to bring word to his disciples.  And as they went to tell them, Jesus met them, saying,  “All hail.”  And they came and held him by the feet and worshiped Him.</a:t>
            </a:r>
          </a:p>
          <a:p>
            <a:r>
              <a:rPr lang="en-US" dirty="0"/>
              <a:t> </a:t>
            </a:r>
            <a:r>
              <a:rPr lang="en-US" dirty="0" smtClean="0"/>
              <a:t>  Then Jesus said to them, “ Be not afraid.  Go and tell my brothers to go into Galilee, and there they shall see me.”</a:t>
            </a:r>
            <a:endParaRPr lang="en-US" dirty="0"/>
          </a:p>
        </p:txBody>
      </p:sp>
      <p:sp>
        <p:nvSpPr>
          <p:cNvPr id="8" name="TextBox 7"/>
          <p:cNvSpPr txBox="1"/>
          <p:nvPr/>
        </p:nvSpPr>
        <p:spPr>
          <a:xfrm>
            <a:off x="3624649" y="6359611"/>
            <a:ext cx="5074508" cy="276999"/>
          </a:xfrm>
          <a:prstGeom prst="rect">
            <a:avLst/>
          </a:prstGeom>
          <a:noFill/>
        </p:spPr>
        <p:txBody>
          <a:bodyPr wrap="square" rtlCol="0">
            <a:spAutoFit/>
          </a:bodyPr>
          <a:lstStyle/>
          <a:p>
            <a:r>
              <a:rPr lang="en-US" sz="1200" dirty="0" smtClean="0"/>
              <a:t>Video Link Click Here:   </a:t>
            </a:r>
            <a:r>
              <a:rPr lang="en-US" sz="1200" dirty="0" smtClean="0">
                <a:hlinkClick r:id="rId3"/>
              </a:rPr>
              <a:t>https://www.youtube.com/watch?v=kPfC9kSPP_Q</a:t>
            </a:r>
            <a:endParaRPr lang="en-US" sz="1200" dirty="0"/>
          </a:p>
        </p:txBody>
      </p:sp>
      <p:sp>
        <p:nvSpPr>
          <p:cNvPr id="2" name="TextBox 1"/>
          <p:cNvSpPr txBox="1"/>
          <p:nvPr/>
        </p:nvSpPr>
        <p:spPr>
          <a:xfrm>
            <a:off x="222422" y="304800"/>
            <a:ext cx="1029729" cy="276999"/>
          </a:xfrm>
          <a:prstGeom prst="rect">
            <a:avLst/>
          </a:prstGeom>
          <a:noFill/>
        </p:spPr>
        <p:txBody>
          <a:bodyPr wrap="square" rtlCol="0">
            <a:spAutoFit/>
          </a:bodyPr>
          <a:lstStyle/>
          <a:p>
            <a:r>
              <a:rPr lang="en-US" sz="1200" dirty="0" smtClean="0"/>
              <a:t>Cards 38-43</a:t>
            </a:r>
            <a:endParaRPr lang="en-US" sz="1200" dirty="0"/>
          </a:p>
        </p:txBody>
      </p:sp>
    </p:spTree>
    <p:extLst>
      <p:ext uri="{BB962C8B-B14F-4D97-AF65-F5344CB8AC3E}">
        <p14:creationId xmlns:p14="http://schemas.microsoft.com/office/powerpoint/2010/main" val="297667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893" y="527222"/>
            <a:ext cx="11351740" cy="523220"/>
          </a:xfrm>
          <a:prstGeom prst="rect">
            <a:avLst/>
          </a:prstGeom>
          <a:noFill/>
        </p:spPr>
        <p:txBody>
          <a:bodyPr wrap="square" rtlCol="0">
            <a:spAutoFit/>
          </a:bodyPr>
          <a:lstStyle/>
          <a:p>
            <a:pPr algn="ctr"/>
            <a:r>
              <a:rPr lang="en-US" sz="2800" b="1" dirty="0" smtClean="0"/>
              <a:t>JESUS AROSE FROM THE DEAD ON</a:t>
            </a:r>
            <a:endParaRPr lang="en-US" sz="2800" b="1" dirty="0"/>
          </a:p>
        </p:txBody>
      </p:sp>
      <p:sp>
        <p:nvSpPr>
          <p:cNvPr id="6" name="TextBox 5"/>
          <p:cNvSpPr txBox="1"/>
          <p:nvPr/>
        </p:nvSpPr>
        <p:spPr>
          <a:xfrm>
            <a:off x="387178" y="1416908"/>
            <a:ext cx="11450595" cy="3139321"/>
          </a:xfrm>
          <a:prstGeom prst="rect">
            <a:avLst/>
          </a:prstGeom>
          <a:noFill/>
        </p:spPr>
        <p:txBody>
          <a:bodyPr wrap="square" rtlCol="0">
            <a:spAutoFit/>
          </a:bodyPr>
          <a:lstStyle/>
          <a:p>
            <a:r>
              <a:rPr lang="en-US" dirty="0" smtClean="0"/>
              <a:t>                                                               A  Friday </a:t>
            </a:r>
          </a:p>
          <a:p>
            <a:r>
              <a:rPr lang="en-US" dirty="0"/>
              <a:t> </a:t>
            </a:r>
            <a:r>
              <a:rPr lang="en-US" dirty="0" smtClean="0"/>
              <a:t>                                                              B. Saturday</a:t>
            </a:r>
          </a:p>
          <a:p>
            <a:r>
              <a:rPr lang="en-US" dirty="0"/>
              <a:t> </a:t>
            </a:r>
            <a:r>
              <a:rPr lang="en-US" dirty="0" smtClean="0"/>
              <a:t>                                                              C.  Sunday =First Day of the week</a:t>
            </a:r>
          </a:p>
          <a:p>
            <a:endParaRPr lang="en-US" dirty="0"/>
          </a:p>
          <a:p>
            <a:endParaRPr lang="en-US" dirty="0" smtClean="0"/>
          </a:p>
          <a:p>
            <a:pPr marL="342900" indent="-342900">
              <a:buAutoNum type="arabicPeriod"/>
            </a:pPr>
            <a:endParaRPr lang="en-US" dirty="0" smtClean="0"/>
          </a:p>
          <a:p>
            <a:pPr marL="342900" indent="-342900">
              <a:buAutoNum type="arabicPeriod"/>
            </a:pPr>
            <a:r>
              <a:rPr lang="en-US" dirty="0" smtClean="0"/>
              <a:t>Who rolled the stone from the entrance of tomb and sat on it?</a:t>
            </a:r>
          </a:p>
          <a:p>
            <a:pPr marL="342900" indent="-342900">
              <a:buAutoNum type="arabicPeriod"/>
            </a:pPr>
            <a:r>
              <a:rPr lang="en-US" dirty="0" smtClean="0"/>
              <a:t>Were the guards afraid of him?</a:t>
            </a:r>
          </a:p>
          <a:p>
            <a:pPr marL="342900" indent="-342900">
              <a:buAutoNum type="arabicPeriod"/>
            </a:pPr>
            <a:r>
              <a:rPr lang="en-US" dirty="0" smtClean="0"/>
              <a:t>The angel told Mary Magdalene and the other Mary that Jesus was not there for He had risen?   True or False</a:t>
            </a:r>
          </a:p>
          <a:p>
            <a:pPr marL="342900" indent="-342900">
              <a:buAutoNum type="arabicPeriod"/>
            </a:pPr>
            <a:r>
              <a:rPr lang="en-US" dirty="0" smtClean="0"/>
              <a:t>Did the angel tell the women to go quickly and tell His disciples that He has risen from the dead?</a:t>
            </a:r>
          </a:p>
          <a:p>
            <a:pPr marL="342900" indent="-342900">
              <a:buAutoNum type="arabicPeriod"/>
            </a:pPr>
            <a:endParaRPr lang="en-US" dirty="0"/>
          </a:p>
        </p:txBody>
      </p:sp>
    </p:spTree>
    <p:extLst>
      <p:ext uri="{BB962C8B-B14F-4D97-AF65-F5344CB8AC3E}">
        <p14:creationId xmlns:p14="http://schemas.microsoft.com/office/powerpoint/2010/main" val="130963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2227" y="313038"/>
            <a:ext cx="5058032" cy="830997"/>
          </a:xfrm>
          <a:prstGeom prst="rect">
            <a:avLst/>
          </a:prstGeom>
          <a:noFill/>
        </p:spPr>
        <p:txBody>
          <a:bodyPr wrap="square" rtlCol="0">
            <a:spAutoFit/>
          </a:bodyPr>
          <a:lstStyle/>
          <a:p>
            <a:pPr algn="ctr"/>
            <a:r>
              <a:rPr lang="en-US" sz="2400" b="1" dirty="0" smtClean="0"/>
              <a:t>JESUS SEEN AFTER HIS RESURRECTION</a:t>
            </a:r>
          </a:p>
          <a:p>
            <a:pPr algn="ctr"/>
            <a:r>
              <a:rPr lang="en-US" sz="2400" b="1" dirty="0" smtClean="0"/>
              <a:t>AT LEAST 10 TIMES</a:t>
            </a:r>
            <a:endParaRPr lang="en-US" sz="2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6608" y="215539"/>
            <a:ext cx="2581121" cy="2750083"/>
          </a:xfrm>
          <a:prstGeom prst="rect">
            <a:avLst/>
          </a:prstGeom>
        </p:spPr>
      </p:pic>
      <p:pic>
        <p:nvPicPr>
          <p:cNvPr id="6" name="Picture 5"/>
          <p:cNvPicPr>
            <a:picLocks noChangeAspect="1"/>
          </p:cNvPicPr>
          <p:nvPr/>
        </p:nvPicPr>
        <p:blipFill>
          <a:blip r:embed="rId3"/>
          <a:stretch>
            <a:fillRect/>
          </a:stretch>
        </p:blipFill>
        <p:spPr>
          <a:xfrm rot="16200000">
            <a:off x="455104" y="273872"/>
            <a:ext cx="2751439" cy="2632060"/>
          </a:xfrm>
          <a:prstGeom prst="rect">
            <a:avLst/>
          </a:prstGeom>
        </p:spPr>
      </p:pic>
      <p:pic>
        <p:nvPicPr>
          <p:cNvPr id="7" name="Picture 6"/>
          <p:cNvPicPr>
            <a:picLocks noChangeAspect="1"/>
          </p:cNvPicPr>
          <p:nvPr/>
        </p:nvPicPr>
        <p:blipFill>
          <a:blip r:embed="rId4"/>
          <a:stretch>
            <a:fillRect/>
          </a:stretch>
        </p:blipFill>
        <p:spPr>
          <a:xfrm rot="16200000">
            <a:off x="1015995" y="3743383"/>
            <a:ext cx="2902544" cy="2426179"/>
          </a:xfrm>
          <a:prstGeom prst="rect">
            <a:avLst/>
          </a:prstGeom>
        </p:spPr>
      </p:pic>
      <p:pic>
        <p:nvPicPr>
          <p:cNvPr id="8" name="Picture 7"/>
          <p:cNvPicPr>
            <a:picLocks noChangeAspect="1"/>
          </p:cNvPicPr>
          <p:nvPr/>
        </p:nvPicPr>
        <p:blipFill>
          <a:blip r:embed="rId5"/>
          <a:stretch>
            <a:fillRect/>
          </a:stretch>
        </p:blipFill>
        <p:spPr>
          <a:xfrm rot="16200000">
            <a:off x="4484818" y="2021703"/>
            <a:ext cx="3152387" cy="3216830"/>
          </a:xfrm>
          <a:prstGeom prst="rect">
            <a:avLst/>
          </a:prstGeom>
        </p:spPr>
      </p:pic>
      <p:pic>
        <p:nvPicPr>
          <p:cNvPr id="9" name="Picture 8"/>
          <p:cNvPicPr>
            <a:picLocks noChangeAspect="1"/>
          </p:cNvPicPr>
          <p:nvPr/>
        </p:nvPicPr>
        <p:blipFill>
          <a:blip r:embed="rId6"/>
          <a:stretch>
            <a:fillRect/>
          </a:stretch>
        </p:blipFill>
        <p:spPr>
          <a:xfrm>
            <a:off x="8377881" y="3331888"/>
            <a:ext cx="2989837" cy="2393410"/>
          </a:xfrm>
          <a:prstGeom prst="rect">
            <a:avLst/>
          </a:prstGeom>
        </p:spPr>
      </p:pic>
      <p:sp>
        <p:nvSpPr>
          <p:cNvPr id="10" name="TextBox 9"/>
          <p:cNvSpPr txBox="1"/>
          <p:nvPr/>
        </p:nvSpPr>
        <p:spPr>
          <a:xfrm>
            <a:off x="4271364" y="5806415"/>
            <a:ext cx="3793479" cy="430887"/>
          </a:xfrm>
          <a:prstGeom prst="rect">
            <a:avLst/>
          </a:prstGeom>
          <a:noFill/>
        </p:spPr>
        <p:txBody>
          <a:bodyPr wrap="square" rtlCol="0">
            <a:spAutoFit/>
          </a:bodyPr>
          <a:lstStyle/>
          <a:p>
            <a:r>
              <a:rPr lang="en-US" sz="1100" dirty="0" smtClean="0"/>
              <a:t>Video Link Click Here:   </a:t>
            </a:r>
            <a:r>
              <a:rPr lang="en-US" sz="1100" dirty="0" smtClean="0">
                <a:hlinkClick r:id="rId7"/>
              </a:rPr>
              <a:t>https://www.youtube.com/watch?v=kP3753Pc8-w</a:t>
            </a:r>
            <a:endParaRPr lang="en-US" sz="1100" dirty="0"/>
          </a:p>
        </p:txBody>
      </p:sp>
      <p:sp>
        <p:nvSpPr>
          <p:cNvPr id="11" name="TextBox 10"/>
          <p:cNvSpPr txBox="1"/>
          <p:nvPr/>
        </p:nvSpPr>
        <p:spPr>
          <a:xfrm>
            <a:off x="8377881" y="6177883"/>
            <a:ext cx="3937687" cy="430887"/>
          </a:xfrm>
          <a:prstGeom prst="rect">
            <a:avLst/>
          </a:prstGeom>
          <a:noFill/>
        </p:spPr>
        <p:txBody>
          <a:bodyPr wrap="square" rtlCol="0">
            <a:spAutoFit/>
          </a:bodyPr>
          <a:lstStyle/>
          <a:p>
            <a:r>
              <a:rPr lang="en-US" sz="1100" dirty="0" smtClean="0"/>
              <a:t>Video Link Click Here:   </a:t>
            </a:r>
            <a:r>
              <a:rPr lang="en-US" sz="1100" dirty="0" smtClean="0">
                <a:hlinkClick r:id="rId8"/>
              </a:rPr>
              <a:t>https://www.youtube.com/watch?v=nA14i1Bshdo</a:t>
            </a:r>
            <a:endParaRPr lang="en-US" sz="1100" dirty="0"/>
          </a:p>
        </p:txBody>
      </p:sp>
      <p:sp>
        <p:nvSpPr>
          <p:cNvPr id="12" name="TextBox 11"/>
          <p:cNvSpPr txBox="1"/>
          <p:nvPr/>
        </p:nvSpPr>
        <p:spPr>
          <a:xfrm>
            <a:off x="939113" y="3042472"/>
            <a:ext cx="1433384" cy="261610"/>
          </a:xfrm>
          <a:prstGeom prst="rect">
            <a:avLst/>
          </a:prstGeom>
          <a:noFill/>
        </p:spPr>
        <p:txBody>
          <a:bodyPr wrap="square" rtlCol="0">
            <a:spAutoFit/>
          </a:bodyPr>
          <a:lstStyle/>
          <a:p>
            <a:r>
              <a:rPr lang="en-US" sz="1100" dirty="0" smtClean="0"/>
              <a:t>--To Mary Magdalene</a:t>
            </a:r>
            <a:endParaRPr lang="en-US" sz="1100" dirty="0"/>
          </a:p>
        </p:txBody>
      </p:sp>
      <p:sp>
        <p:nvSpPr>
          <p:cNvPr id="13" name="TextBox 12"/>
          <p:cNvSpPr txBox="1"/>
          <p:nvPr/>
        </p:nvSpPr>
        <p:spPr>
          <a:xfrm>
            <a:off x="1169774" y="6444777"/>
            <a:ext cx="2652584" cy="261610"/>
          </a:xfrm>
          <a:prstGeom prst="rect">
            <a:avLst/>
          </a:prstGeom>
          <a:noFill/>
        </p:spPr>
        <p:txBody>
          <a:bodyPr wrap="square" rtlCol="0">
            <a:spAutoFit/>
          </a:bodyPr>
          <a:lstStyle/>
          <a:p>
            <a:r>
              <a:rPr lang="en-US" sz="1100" dirty="0" smtClean="0"/>
              <a:t>--To two disciples on the road to Emmaus</a:t>
            </a:r>
            <a:endParaRPr lang="en-US" sz="1100" dirty="0"/>
          </a:p>
        </p:txBody>
      </p:sp>
      <p:sp>
        <p:nvSpPr>
          <p:cNvPr id="14" name="TextBox 13"/>
          <p:cNvSpPr txBox="1"/>
          <p:nvPr/>
        </p:nvSpPr>
        <p:spPr>
          <a:xfrm>
            <a:off x="4868562" y="5329881"/>
            <a:ext cx="2603158" cy="261610"/>
          </a:xfrm>
          <a:prstGeom prst="rect">
            <a:avLst/>
          </a:prstGeom>
          <a:noFill/>
        </p:spPr>
        <p:txBody>
          <a:bodyPr wrap="square" rtlCol="0">
            <a:spAutoFit/>
          </a:bodyPr>
          <a:lstStyle/>
          <a:p>
            <a:r>
              <a:rPr lang="en-US" sz="1100" dirty="0" smtClean="0"/>
              <a:t>--To apostles without Thomas present</a:t>
            </a:r>
            <a:endParaRPr lang="en-US" sz="1100" dirty="0"/>
          </a:p>
        </p:txBody>
      </p:sp>
      <p:sp>
        <p:nvSpPr>
          <p:cNvPr id="15" name="TextBox 14"/>
          <p:cNvSpPr txBox="1"/>
          <p:nvPr/>
        </p:nvSpPr>
        <p:spPr>
          <a:xfrm>
            <a:off x="9333469" y="3022630"/>
            <a:ext cx="2364260" cy="261610"/>
          </a:xfrm>
          <a:prstGeom prst="rect">
            <a:avLst/>
          </a:prstGeom>
          <a:noFill/>
        </p:spPr>
        <p:txBody>
          <a:bodyPr wrap="square" rtlCol="0">
            <a:spAutoFit/>
          </a:bodyPr>
          <a:lstStyle/>
          <a:p>
            <a:r>
              <a:rPr lang="en-US" sz="1100" dirty="0" smtClean="0"/>
              <a:t>--To apostles with Thomas present</a:t>
            </a:r>
            <a:endParaRPr lang="en-US" sz="1100" dirty="0"/>
          </a:p>
        </p:txBody>
      </p:sp>
      <p:sp>
        <p:nvSpPr>
          <p:cNvPr id="16" name="TextBox 15"/>
          <p:cNvSpPr txBox="1"/>
          <p:nvPr/>
        </p:nvSpPr>
        <p:spPr>
          <a:xfrm>
            <a:off x="8813988" y="5760248"/>
            <a:ext cx="2553730" cy="261610"/>
          </a:xfrm>
          <a:prstGeom prst="rect">
            <a:avLst/>
          </a:prstGeom>
          <a:noFill/>
        </p:spPr>
        <p:txBody>
          <a:bodyPr wrap="square" rtlCol="0">
            <a:spAutoFit/>
          </a:bodyPr>
          <a:lstStyle/>
          <a:p>
            <a:r>
              <a:rPr lang="en-US" sz="1100" dirty="0" smtClean="0"/>
              <a:t>--To seven disciples at the Sea of Galilee</a:t>
            </a:r>
            <a:endParaRPr lang="en-US" sz="1100" dirty="0"/>
          </a:p>
        </p:txBody>
      </p:sp>
    </p:spTree>
    <p:extLst>
      <p:ext uri="{BB962C8B-B14F-4D97-AF65-F5344CB8AC3E}">
        <p14:creationId xmlns:p14="http://schemas.microsoft.com/office/powerpoint/2010/main" val="262177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362" y="304800"/>
            <a:ext cx="10865708" cy="523220"/>
          </a:xfrm>
          <a:prstGeom prst="rect">
            <a:avLst/>
          </a:prstGeom>
          <a:noFill/>
        </p:spPr>
        <p:txBody>
          <a:bodyPr wrap="square" rtlCol="0">
            <a:spAutoFit/>
          </a:bodyPr>
          <a:lstStyle/>
          <a:p>
            <a:pPr algn="ctr"/>
            <a:r>
              <a:rPr lang="en-US" sz="2800" b="1" dirty="0" smtClean="0"/>
              <a:t>THE GREAT COMMISSION GIVEN TO THE APOSTLES TO </a:t>
            </a:r>
            <a:endParaRPr lang="en-US" sz="2800" b="1" dirty="0"/>
          </a:p>
        </p:txBody>
      </p:sp>
      <p:pic>
        <p:nvPicPr>
          <p:cNvPr id="5" name="Picture 4"/>
          <p:cNvPicPr>
            <a:picLocks noChangeAspect="1"/>
          </p:cNvPicPr>
          <p:nvPr/>
        </p:nvPicPr>
        <p:blipFill>
          <a:blip r:embed="rId2"/>
          <a:stretch>
            <a:fillRect/>
          </a:stretch>
        </p:blipFill>
        <p:spPr>
          <a:xfrm rot="16200000">
            <a:off x="-8240" y="1639328"/>
            <a:ext cx="5008611" cy="4102440"/>
          </a:xfrm>
          <a:prstGeom prst="rect">
            <a:avLst/>
          </a:prstGeom>
        </p:spPr>
      </p:pic>
      <p:sp>
        <p:nvSpPr>
          <p:cNvPr id="6" name="TextBox 5"/>
          <p:cNvSpPr txBox="1"/>
          <p:nvPr/>
        </p:nvSpPr>
        <p:spPr>
          <a:xfrm>
            <a:off x="4687330" y="1243914"/>
            <a:ext cx="7150443" cy="3016210"/>
          </a:xfrm>
          <a:prstGeom prst="rect">
            <a:avLst/>
          </a:prstGeom>
          <a:noFill/>
        </p:spPr>
        <p:txBody>
          <a:bodyPr wrap="square" rtlCol="0">
            <a:spAutoFit/>
          </a:bodyPr>
          <a:lstStyle/>
          <a:p>
            <a:r>
              <a:rPr lang="en-US" sz="2000" b="1" dirty="0" smtClean="0"/>
              <a:t> - Go to all Nations</a:t>
            </a:r>
          </a:p>
          <a:p>
            <a:r>
              <a:rPr lang="en-US" sz="2000" b="1" dirty="0"/>
              <a:t> </a:t>
            </a:r>
            <a:r>
              <a:rPr lang="en-US" sz="2000" b="1" dirty="0" smtClean="0"/>
              <a:t>- Make Disciples</a:t>
            </a:r>
          </a:p>
          <a:p>
            <a:r>
              <a:rPr lang="en-US" sz="2000" b="1" dirty="0"/>
              <a:t> </a:t>
            </a:r>
            <a:r>
              <a:rPr lang="en-US" sz="2000" b="1" dirty="0" smtClean="0"/>
              <a:t>- Baptize them in the name of the Father, Son and Holy Spirit</a:t>
            </a:r>
          </a:p>
          <a:p>
            <a:r>
              <a:rPr lang="en-US" sz="2000" b="1" dirty="0"/>
              <a:t> </a:t>
            </a:r>
            <a:r>
              <a:rPr lang="en-US" sz="2000" b="1" dirty="0" smtClean="0"/>
              <a:t>- Teaching them to observe all the Commandments of Jesus</a:t>
            </a:r>
          </a:p>
          <a:p>
            <a:endParaRPr lang="en-US" sz="2000" b="1" dirty="0"/>
          </a:p>
          <a:p>
            <a:r>
              <a:rPr lang="en-US" dirty="0" smtClean="0"/>
              <a:t>   The Gospel of Matthew ends with Jesus’ last words to His disciples, spoken just before He returned to heaven.  Jesus was like a commander ordering soldiers to carry out an important mission.  When we read His words, we realize Jesus was speaking to all believers, not just those first disciples.  </a:t>
            </a:r>
            <a:endParaRPr lang="en-US" dirty="0"/>
          </a:p>
        </p:txBody>
      </p:sp>
      <p:sp>
        <p:nvSpPr>
          <p:cNvPr id="7" name="TextBox 6"/>
          <p:cNvSpPr txBox="1"/>
          <p:nvPr/>
        </p:nvSpPr>
        <p:spPr>
          <a:xfrm>
            <a:off x="4604951" y="5255741"/>
            <a:ext cx="4572000" cy="261610"/>
          </a:xfrm>
          <a:prstGeom prst="rect">
            <a:avLst/>
          </a:prstGeom>
          <a:noFill/>
        </p:spPr>
        <p:txBody>
          <a:bodyPr wrap="square" rtlCol="0">
            <a:spAutoFit/>
          </a:bodyPr>
          <a:lstStyle/>
          <a:p>
            <a:r>
              <a:rPr lang="en-US" sz="1100" dirty="0" smtClean="0"/>
              <a:t>Video Link Click Here:   </a:t>
            </a:r>
            <a:r>
              <a:rPr lang="en-US" sz="1100" dirty="0" smtClean="0">
                <a:hlinkClick r:id="rId3"/>
              </a:rPr>
              <a:t>https://www.youtube.com/watch?v=GNQ-l_N07oc</a:t>
            </a:r>
            <a:endParaRPr lang="en-US" sz="1100" dirty="0"/>
          </a:p>
        </p:txBody>
      </p:sp>
    </p:spTree>
    <p:extLst>
      <p:ext uri="{BB962C8B-B14F-4D97-AF65-F5344CB8AC3E}">
        <p14:creationId xmlns:p14="http://schemas.microsoft.com/office/powerpoint/2010/main" val="164934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741" y="411892"/>
            <a:ext cx="11088129" cy="707886"/>
          </a:xfrm>
          <a:prstGeom prst="rect">
            <a:avLst/>
          </a:prstGeom>
          <a:noFill/>
        </p:spPr>
        <p:txBody>
          <a:bodyPr wrap="square" rtlCol="0">
            <a:spAutoFit/>
          </a:bodyPr>
          <a:lstStyle/>
          <a:p>
            <a:pPr algn="ctr"/>
            <a:r>
              <a:rPr lang="en-US" sz="4000" b="1" dirty="0" smtClean="0"/>
              <a:t>JESUS ASCENDED TO </a:t>
            </a:r>
            <a:endParaRPr lang="en-US" sz="40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223" y="1285103"/>
            <a:ext cx="4390498" cy="5099221"/>
          </a:xfrm>
          <a:prstGeom prst="rect">
            <a:avLst/>
          </a:prstGeom>
        </p:spPr>
      </p:pic>
      <p:sp>
        <p:nvSpPr>
          <p:cNvPr id="6" name="TextBox 5"/>
          <p:cNvSpPr txBox="1"/>
          <p:nvPr/>
        </p:nvSpPr>
        <p:spPr>
          <a:xfrm>
            <a:off x="5338119" y="1540476"/>
            <a:ext cx="6532605" cy="3231654"/>
          </a:xfrm>
          <a:prstGeom prst="rect">
            <a:avLst/>
          </a:prstGeom>
          <a:noFill/>
        </p:spPr>
        <p:txBody>
          <a:bodyPr wrap="square" rtlCol="0">
            <a:spAutoFit/>
          </a:bodyPr>
          <a:lstStyle/>
          <a:p>
            <a:r>
              <a:rPr lang="en-US" sz="2400" b="1" dirty="0" smtClean="0"/>
              <a:t>                                     HEAVEN</a:t>
            </a:r>
          </a:p>
          <a:p>
            <a:r>
              <a:rPr lang="en-US" sz="2000" dirty="0"/>
              <a:t> </a:t>
            </a:r>
            <a:r>
              <a:rPr lang="en-US" sz="2000" dirty="0" smtClean="0"/>
              <a:t>   After the disciples had been with Jesus for forty days, He led them to a mountain top.  The disciples realized Jesus was going to leave them.</a:t>
            </a:r>
          </a:p>
          <a:p>
            <a:r>
              <a:rPr lang="en-US" sz="2000" dirty="0"/>
              <a:t> </a:t>
            </a:r>
            <a:r>
              <a:rPr lang="en-US" sz="2000" dirty="0" smtClean="0"/>
              <a:t>   “Do not be sad,” Jesus said.  “I go to My Father now so that the Holy Spirit can come to you.  Then you will receive power to ell everyone about Me—in Jerusalem, in Judea, in Samaria, in all the world!</a:t>
            </a:r>
          </a:p>
          <a:p>
            <a:r>
              <a:rPr lang="en-US" sz="2000" dirty="0"/>
              <a:t> </a:t>
            </a:r>
            <a:r>
              <a:rPr lang="en-US" sz="2000" dirty="0" smtClean="0"/>
              <a:t>  As the disciples watched, Jesus was lifted into the air and hidden by a cloud.</a:t>
            </a:r>
            <a:endParaRPr lang="en-US" sz="2000" dirty="0"/>
          </a:p>
        </p:txBody>
      </p:sp>
      <p:sp>
        <p:nvSpPr>
          <p:cNvPr id="7" name="TextBox 6">
            <a:hlinkClick r:id="rId3"/>
          </p:cNvPr>
          <p:cNvSpPr txBox="1"/>
          <p:nvPr/>
        </p:nvSpPr>
        <p:spPr>
          <a:xfrm>
            <a:off x="5074508" y="5791200"/>
            <a:ext cx="6623222" cy="261610"/>
          </a:xfrm>
          <a:prstGeom prst="rect">
            <a:avLst/>
          </a:prstGeom>
          <a:noFill/>
        </p:spPr>
        <p:txBody>
          <a:bodyPr wrap="square" rtlCol="0">
            <a:spAutoFit/>
          </a:bodyPr>
          <a:lstStyle/>
          <a:p>
            <a:r>
              <a:rPr lang="en-US" sz="1100" dirty="0" smtClean="0"/>
              <a:t>Video Link Click Here:    </a:t>
            </a:r>
            <a:r>
              <a:rPr lang="en-US" sz="1100" dirty="0" smtClean="0">
                <a:hlinkClick r:id="rId3"/>
              </a:rPr>
              <a:t>https://www.youtube.com/watch?v=RD0LNtc1UE4</a:t>
            </a:r>
            <a:r>
              <a:rPr lang="en-US" sz="1100" dirty="0" smtClean="0"/>
              <a:t>  </a:t>
            </a:r>
            <a:endParaRPr lang="en-US" sz="1100" dirty="0"/>
          </a:p>
        </p:txBody>
      </p:sp>
    </p:spTree>
    <p:extLst>
      <p:ext uri="{BB962C8B-B14F-4D97-AF65-F5344CB8AC3E}">
        <p14:creationId xmlns:p14="http://schemas.microsoft.com/office/powerpoint/2010/main" val="208941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0876" y="444843"/>
            <a:ext cx="10618573" cy="523220"/>
          </a:xfrm>
          <a:prstGeom prst="rect">
            <a:avLst/>
          </a:prstGeom>
          <a:noFill/>
        </p:spPr>
        <p:txBody>
          <a:bodyPr wrap="square" rtlCol="0">
            <a:spAutoFit/>
          </a:bodyPr>
          <a:lstStyle/>
          <a:p>
            <a:pPr algn="ctr"/>
            <a:r>
              <a:rPr lang="en-US" sz="2800" b="1" dirty="0" smtClean="0"/>
              <a:t>PRIOR TO HIS ASCENSION, JESUS TOLD THE APOSTLES</a:t>
            </a:r>
            <a:endParaRPr lang="en-US" sz="2800" b="1" dirty="0"/>
          </a:p>
        </p:txBody>
      </p:sp>
      <p:pic>
        <p:nvPicPr>
          <p:cNvPr id="5" name="Picture 4"/>
          <p:cNvPicPr>
            <a:picLocks noChangeAspect="1"/>
          </p:cNvPicPr>
          <p:nvPr/>
        </p:nvPicPr>
        <p:blipFill>
          <a:blip r:embed="rId2"/>
          <a:stretch>
            <a:fillRect/>
          </a:stretch>
        </p:blipFill>
        <p:spPr>
          <a:xfrm>
            <a:off x="501940" y="1136074"/>
            <a:ext cx="4485695" cy="5229902"/>
          </a:xfrm>
          <a:prstGeom prst="rect">
            <a:avLst/>
          </a:prstGeom>
        </p:spPr>
      </p:pic>
      <p:sp>
        <p:nvSpPr>
          <p:cNvPr id="6" name="TextBox 5"/>
          <p:cNvSpPr txBox="1"/>
          <p:nvPr/>
        </p:nvSpPr>
        <p:spPr>
          <a:xfrm>
            <a:off x="5156886" y="1408670"/>
            <a:ext cx="6705600" cy="1938992"/>
          </a:xfrm>
          <a:prstGeom prst="rect">
            <a:avLst/>
          </a:prstGeom>
          <a:noFill/>
        </p:spPr>
        <p:txBody>
          <a:bodyPr wrap="square" rtlCol="0">
            <a:spAutoFit/>
          </a:bodyPr>
          <a:lstStyle/>
          <a:p>
            <a:r>
              <a:rPr lang="en-US" sz="2000" b="1" dirty="0" smtClean="0"/>
              <a:t> - Wait at Jerusalem</a:t>
            </a:r>
          </a:p>
          <a:p>
            <a:r>
              <a:rPr lang="en-US" sz="2000" b="1" dirty="0"/>
              <a:t> </a:t>
            </a:r>
            <a:r>
              <a:rPr lang="en-US" sz="2000" b="1" dirty="0" smtClean="0"/>
              <a:t>- Wait for the promise of the Father</a:t>
            </a:r>
          </a:p>
          <a:p>
            <a:r>
              <a:rPr lang="en-US" sz="2000" b="1" dirty="0" smtClean="0"/>
              <a:t> - That they would be baptized with the Holy Spirit</a:t>
            </a:r>
          </a:p>
          <a:p>
            <a:r>
              <a:rPr lang="en-US" sz="2000" b="1" dirty="0" smtClean="0"/>
              <a:t> - That they would receive power</a:t>
            </a:r>
          </a:p>
          <a:p>
            <a:r>
              <a:rPr lang="en-US" sz="2000" b="1" dirty="0"/>
              <a:t> </a:t>
            </a:r>
            <a:r>
              <a:rPr lang="en-US" sz="2000" b="1" dirty="0" smtClean="0"/>
              <a:t>- They would witness for Jesus in Jerusalem, all Judea,</a:t>
            </a:r>
          </a:p>
          <a:p>
            <a:r>
              <a:rPr lang="en-US" sz="2000" b="1" dirty="0"/>
              <a:t> </a:t>
            </a:r>
            <a:r>
              <a:rPr lang="en-US" sz="2000" b="1" dirty="0" smtClean="0"/>
              <a:t>   Samaria and the uttermost parts of the world.</a:t>
            </a:r>
            <a:endParaRPr lang="en-US" sz="2000" b="1" dirty="0"/>
          </a:p>
        </p:txBody>
      </p:sp>
      <p:sp>
        <p:nvSpPr>
          <p:cNvPr id="7" name="TextBox 6"/>
          <p:cNvSpPr txBox="1"/>
          <p:nvPr/>
        </p:nvSpPr>
        <p:spPr>
          <a:xfrm>
            <a:off x="5052291" y="5800436"/>
            <a:ext cx="4895273" cy="261610"/>
          </a:xfrm>
          <a:prstGeom prst="rect">
            <a:avLst/>
          </a:prstGeom>
          <a:noFill/>
        </p:spPr>
        <p:txBody>
          <a:bodyPr wrap="square" rtlCol="0">
            <a:spAutoFit/>
          </a:bodyPr>
          <a:lstStyle/>
          <a:p>
            <a:r>
              <a:rPr lang="en-US" sz="1100" dirty="0" smtClean="0"/>
              <a:t>Video Link Click Here:    </a:t>
            </a:r>
            <a:r>
              <a:rPr lang="en-US" sz="1100" dirty="0" smtClean="0">
                <a:hlinkClick r:id="rId3"/>
              </a:rPr>
              <a:t>https://www.youtube.com/watch?v=cF2lK-MAicY</a:t>
            </a:r>
            <a:endParaRPr lang="en-US" sz="1100" dirty="0"/>
          </a:p>
        </p:txBody>
      </p:sp>
    </p:spTree>
    <p:extLst>
      <p:ext uri="{BB962C8B-B14F-4D97-AF65-F5344CB8AC3E}">
        <p14:creationId xmlns:p14="http://schemas.microsoft.com/office/powerpoint/2010/main" val="238312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4255" y="471055"/>
            <a:ext cx="10825018" cy="584775"/>
          </a:xfrm>
          <a:prstGeom prst="rect">
            <a:avLst/>
          </a:prstGeom>
          <a:noFill/>
        </p:spPr>
        <p:txBody>
          <a:bodyPr wrap="square" rtlCol="0">
            <a:spAutoFit/>
          </a:bodyPr>
          <a:lstStyle/>
          <a:p>
            <a:pPr algn="ctr"/>
            <a:r>
              <a:rPr lang="en-US" sz="3200" b="1" dirty="0" smtClean="0"/>
              <a:t>TWO MEN IN WHITE TOLD APOSTLES</a:t>
            </a:r>
            <a:endParaRPr lang="en-US" sz="3200" b="1" dirty="0"/>
          </a:p>
        </p:txBody>
      </p:sp>
      <p:pic>
        <p:nvPicPr>
          <p:cNvPr id="5" name="Picture 4"/>
          <p:cNvPicPr>
            <a:picLocks noChangeAspect="1"/>
          </p:cNvPicPr>
          <p:nvPr/>
        </p:nvPicPr>
        <p:blipFill>
          <a:blip r:embed="rId2"/>
          <a:stretch>
            <a:fillRect/>
          </a:stretch>
        </p:blipFill>
        <p:spPr>
          <a:xfrm rot="16200000">
            <a:off x="322309" y="1279692"/>
            <a:ext cx="5292434" cy="5097559"/>
          </a:xfrm>
          <a:prstGeom prst="rect">
            <a:avLst/>
          </a:prstGeom>
        </p:spPr>
      </p:pic>
      <p:sp>
        <p:nvSpPr>
          <p:cNvPr id="6" name="TextBox 5"/>
          <p:cNvSpPr txBox="1"/>
          <p:nvPr/>
        </p:nvSpPr>
        <p:spPr>
          <a:xfrm>
            <a:off x="5911273" y="1182255"/>
            <a:ext cx="5588000" cy="5016758"/>
          </a:xfrm>
          <a:prstGeom prst="rect">
            <a:avLst/>
          </a:prstGeom>
          <a:noFill/>
        </p:spPr>
        <p:txBody>
          <a:bodyPr wrap="square" rtlCol="0">
            <a:spAutoFit/>
          </a:bodyPr>
          <a:lstStyle/>
          <a:p>
            <a:r>
              <a:rPr lang="en-US" sz="3200" b="1" dirty="0" smtClean="0"/>
              <a:t>JESUS WOULD COME AGAIN</a:t>
            </a:r>
          </a:p>
          <a:p>
            <a:r>
              <a:rPr lang="en-US" dirty="0"/>
              <a:t> </a:t>
            </a:r>
            <a:r>
              <a:rPr lang="en-US" dirty="0" smtClean="0"/>
              <a:t>   When the Lord Jesus had finished talking with His apostles, suddenly His body began to ascend up into the sky.  Up, up, up He went!  Higher and higher, until a bright cloud hid Him from their sight.  He disappeared! Jesus had returned to Heaven.  They all thought,  “He is gone forever”.</a:t>
            </a:r>
          </a:p>
          <a:p>
            <a:r>
              <a:rPr lang="en-US" dirty="0"/>
              <a:t> </a:t>
            </a:r>
            <a:r>
              <a:rPr lang="en-US" dirty="0" smtClean="0"/>
              <a:t>    As they stood quietly, still staring up into the sky, they noticed two white-robed strangers there among them.   Who could they be?  How did they get there?</a:t>
            </a:r>
          </a:p>
          <a:p>
            <a:r>
              <a:rPr lang="en-US" dirty="0"/>
              <a:t> </a:t>
            </a:r>
            <a:r>
              <a:rPr lang="en-US" dirty="0" smtClean="0"/>
              <a:t>    “You men of Galilee,” the strangers (who were really angels said, “why are you standing here looking up into Heaven?  This very same Jesus who has gone away from you into Heaven will come back again exactly as you have seen Him go!”  Suddenly they knew who the strangers were—they were angels, sent by the Master to give them the wonderful promise that someday He would return.   </a:t>
            </a:r>
            <a:endParaRPr lang="en-US" dirty="0"/>
          </a:p>
        </p:txBody>
      </p:sp>
      <p:sp>
        <p:nvSpPr>
          <p:cNvPr id="7" name="TextBox 6"/>
          <p:cNvSpPr txBox="1"/>
          <p:nvPr/>
        </p:nvSpPr>
        <p:spPr>
          <a:xfrm>
            <a:off x="5911273" y="6199013"/>
            <a:ext cx="6068291" cy="261610"/>
          </a:xfrm>
          <a:prstGeom prst="rect">
            <a:avLst/>
          </a:prstGeom>
          <a:noFill/>
        </p:spPr>
        <p:txBody>
          <a:bodyPr wrap="square" rtlCol="0">
            <a:spAutoFit/>
          </a:bodyPr>
          <a:lstStyle/>
          <a:p>
            <a:r>
              <a:rPr lang="en-US" sz="1100" dirty="0" smtClean="0"/>
              <a:t>Video Link Click Here:   </a:t>
            </a:r>
            <a:endParaRPr lang="en-US" sz="1100" dirty="0"/>
          </a:p>
        </p:txBody>
      </p:sp>
    </p:spTree>
    <p:extLst>
      <p:ext uri="{BB962C8B-B14F-4D97-AF65-F5344CB8AC3E}">
        <p14:creationId xmlns:p14="http://schemas.microsoft.com/office/powerpoint/2010/main" val="1011385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927</Words>
  <Application>Microsoft Office PowerPoint</Application>
  <PresentationFormat>Widescreen</PresentationFormat>
  <Paragraphs>57</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15</cp:revision>
  <dcterms:created xsi:type="dcterms:W3CDTF">2018-11-28T21:00:03Z</dcterms:created>
  <dcterms:modified xsi:type="dcterms:W3CDTF">2018-12-03T20:54:27Z</dcterms:modified>
</cp:coreProperties>
</file>