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AD504A-ED96-46D0-AD79-21FC3DED55CB}" v="5" dt="2019-11-21T17:09:06.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455B2-AC70-41FF-926D-3C58394CF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808CC0-E05F-42BA-8BB9-A0BB06447B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00CB16-70AE-430C-8005-B7865082BE12}"/>
              </a:ext>
            </a:extLst>
          </p:cNvPr>
          <p:cNvSpPr>
            <a:spLocks noGrp="1"/>
          </p:cNvSpPr>
          <p:nvPr>
            <p:ph type="dt" sz="half" idx="10"/>
          </p:nvPr>
        </p:nvSpPr>
        <p:spPr/>
        <p:txBody>
          <a:bodyPr/>
          <a:lstStyle/>
          <a:p>
            <a:fld id="{578A504E-8B08-4CEB-B4B7-FF127C84C84F}" type="datetimeFigureOut">
              <a:rPr lang="en-US" smtClean="0"/>
              <a:t>11/21/2019</a:t>
            </a:fld>
            <a:endParaRPr lang="en-US" dirty="0"/>
          </a:p>
        </p:txBody>
      </p:sp>
      <p:sp>
        <p:nvSpPr>
          <p:cNvPr id="5" name="Footer Placeholder 4">
            <a:extLst>
              <a:ext uri="{FF2B5EF4-FFF2-40B4-BE49-F238E27FC236}">
                <a16:creationId xmlns:a16="http://schemas.microsoft.com/office/drawing/2014/main" id="{907944D7-27AE-4E90-AE52-4CEA5116A3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78E18A-B694-4509-8417-F1FC3E53B591}"/>
              </a:ext>
            </a:extLst>
          </p:cNvPr>
          <p:cNvSpPr>
            <a:spLocks noGrp="1"/>
          </p:cNvSpPr>
          <p:nvPr>
            <p:ph type="sldNum" sz="quarter" idx="12"/>
          </p:nvPr>
        </p:nvSpPr>
        <p:spPr/>
        <p:txBody>
          <a:bodyPr/>
          <a:lstStyle/>
          <a:p>
            <a:fld id="{34134326-AF96-4D64-837D-9B74E105DD52}" type="slidenum">
              <a:rPr lang="en-US" smtClean="0"/>
              <a:t>‹#›</a:t>
            </a:fld>
            <a:endParaRPr lang="en-US" dirty="0"/>
          </a:p>
        </p:txBody>
      </p:sp>
    </p:spTree>
    <p:extLst>
      <p:ext uri="{BB962C8B-B14F-4D97-AF65-F5344CB8AC3E}">
        <p14:creationId xmlns:p14="http://schemas.microsoft.com/office/powerpoint/2010/main" val="266011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AE22-6B3F-4751-B6DC-EE64BC3D57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5D992B-3803-4BCF-991C-5D072F9E83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E3B3F7-78B5-4A5B-8F67-1E05A4D4A7F6}"/>
              </a:ext>
            </a:extLst>
          </p:cNvPr>
          <p:cNvSpPr>
            <a:spLocks noGrp="1"/>
          </p:cNvSpPr>
          <p:nvPr>
            <p:ph type="dt" sz="half" idx="10"/>
          </p:nvPr>
        </p:nvSpPr>
        <p:spPr/>
        <p:txBody>
          <a:bodyPr/>
          <a:lstStyle/>
          <a:p>
            <a:fld id="{578A504E-8B08-4CEB-B4B7-FF127C84C84F}" type="datetimeFigureOut">
              <a:rPr lang="en-US" smtClean="0"/>
              <a:t>11/21/2019</a:t>
            </a:fld>
            <a:endParaRPr lang="en-US" dirty="0"/>
          </a:p>
        </p:txBody>
      </p:sp>
      <p:sp>
        <p:nvSpPr>
          <p:cNvPr id="5" name="Footer Placeholder 4">
            <a:extLst>
              <a:ext uri="{FF2B5EF4-FFF2-40B4-BE49-F238E27FC236}">
                <a16:creationId xmlns:a16="http://schemas.microsoft.com/office/drawing/2014/main" id="{8B9A75EF-0E8E-4AC7-8653-6CFE87CD4B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BBB50E-5ACA-4C5B-94C5-FAF2EC969E88}"/>
              </a:ext>
            </a:extLst>
          </p:cNvPr>
          <p:cNvSpPr>
            <a:spLocks noGrp="1"/>
          </p:cNvSpPr>
          <p:nvPr>
            <p:ph type="sldNum" sz="quarter" idx="12"/>
          </p:nvPr>
        </p:nvSpPr>
        <p:spPr/>
        <p:txBody>
          <a:bodyPr/>
          <a:lstStyle/>
          <a:p>
            <a:fld id="{34134326-AF96-4D64-837D-9B74E105DD52}" type="slidenum">
              <a:rPr lang="en-US" smtClean="0"/>
              <a:t>‹#›</a:t>
            </a:fld>
            <a:endParaRPr lang="en-US" dirty="0"/>
          </a:p>
        </p:txBody>
      </p:sp>
    </p:spTree>
    <p:extLst>
      <p:ext uri="{BB962C8B-B14F-4D97-AF65-F5344CB8AC3E}">
        <p14:creationId xmlns:p14="http://schemas.microsoft.com/office/powerpoint/2010/main" val="261162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A5347B-CB6C-43CD-895C-6FCC1AC529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119925-AC7F-4CB8-A801-CCDD97AA89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F5DE7-E161-426E-A151-B806948483FC}"/>
              </a:ext>
            </a:extLst>
          </p:cNvPr>
          <p:cNvSpPr>
            <a:spLocks noGrp="1"/>
          </p:cNvSpPr>
          <p:nvPr>
            <p:ph type="dt" sz="half" idx="10"/>
          </p:nvPr>
        </p:nvSpPr>
        <p:spPr/>
        <p:txBody>
          <a:bodyPr/>
          <a:lstStyle/>
          <a:p>
            <a:fld id="{578A504E-8B08-4CEB-B4B7-FF127C84C84F}" type="datetimeFigureOut">
              <a:rPr lang="en-US" smtClean="0"/>
              <a:t>11/21/2019</a:t>
            </a:fld>
            <a:endParaRPr lang="en-US" dirty="0"/>
          </a:p>
        </p:txBody>
      </p:sp>
      <p:sp>
        <p:nvSpPr>
          <p:cNvPr id="5" name="Footer Placeholder 4">
            <a:extLst>
              <a:ext uri="{FF2B5EF4-FFF2-40B4-BE49-F238E27FC236}">
                <a16:creationId xmlns:a16="http://schemas.microsoft.com/office/drawing/2014/main" id="{609E0E83-A42E-4256-9DA8-FF271AF80B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4869FA-7836-4EEB-B85F-09C9C471D0B1}"/>
              </a:ext>
            </a:extLst>
          </p:cNvPr>
          <p:cNvSpPr>
            <a:spLocks noGrp="1"/>
          </p:cNvSpPr>
          <p:nvPr>
            <p:ph type="sldNum" sz="quarter" idx="12"/>
          </p:nvPr>
        </p:nvSpPr>
        <p:spPr/>
        <p:txBody>
          <a:bodyPr/>
          <a:lstStyle/>
          <a:p>
            <a:fld id="{34134326-AF96-4D64-837D-9B74E105DD52}" type="slidenum">
              <a:rPr lang="en-US" smtClean="0"/>
              <a:t>‹#›</a:t>
            </a:fld>
            <a:endParaRPr lang="en-US" dirty="0"/>
          </a:p>
        </p:txBody>
      </p:sp>
    </p:spTree>
    <p:extLst>
      <p:ext uri="{BB962C8B-B14F-4D97-AF65-F5344CB8AC3E}">
        <p14:creationId xmlns:p14="http://schemas.microsoft.com/office/powerpoint/2010/main" val="31257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F6D6-6B43-4258-8396-1DD7EC628A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817B17-3E4B-40D6-9077-4E1E8825B6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F351C-3A37-402A-B0BB-E612503632E8}"/>
              </a:ext>
            </a:extLst>
          </p:cNvPr>
          <p:cNvSpPr>
            <a:spLocks noGrp="1"/>
          </p:cNvSpPr>
          <p:nvPr>
            <p:ph type="dt" sz="half" idx="10"/>
          </p:nvPr>
        </p:nvSpPr>
        <p:spPr/>
        <p:txBody>
          <a:bodyPr/>
          <a:lstStyle/>
          <a:p>
            <a:fld id="{578A504E-8B08-4CEB-B4B7-FF127C84C84F}" type="datetimeFigureOut">
              <a:rPr lang="en-US" smtClean="0"/>
              <a:t>11/21/2019</a:t>
            </a:fld>
            <a:endParaRPr lang="en-US" dirty="0"/>
          </a:p>
        </p:txBody>
      </p:sp>
      <p:sp>
        <p:nvSpPr>
          <p:cNvPr id="5" name="Footer Placeholder 4">
            <a:extLst>
              <a:ext uri="{FF2B5EF4-FFF2-40B4-BE49-F238E27FC236}">
                <a16:creationId xmlns:a16="http://schemas.microsoft.com/office/drawing/2014/main" id="{32619202-B486-41EE-82D3-7B1AA84226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59D44E-994D-445C-8B9C-AE306877E512}"/>
              </a:ext>
            </a:extLst>
          </p:cNvPr>
          <p:cNvSpPr>
            <a:spLocks noGrp="1"/>
          </p:cNvSpPr>
          <p:nvPr>
            <p:ph type="sldNum" sz="quarter" idx="12"/>
          </p:nvPr>
        </p:nvSpPr>
        <p:spPr/>
        <p:txBody>
          <a:bodyPr/>
          <a:lstStyle/>
          <a:p>
            <a:fld id="{34134326-AF96-4D64-837D-9B74E105DD52}" type="slidenum">
              <a:rPr lang="en-US" smtClean="0"/>
              <a:t>‹#›</a:t>
            </a:fld>
            <a:endParaRPr lang="en-US" dirty="0"/>
          </a:p>
        </p:txBody>
      </p:sp>
    </p:spTree>
    <p:extLst>
      <p:ext uri="{BB962C8B-B14F-4D97-AF65-F5344CB8AC3E}">
        <p14:creationId xmlns:p14="http://schemas.microsoft.com/office/powerpoint/2010/main" val="3088075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62FA8-C125-4679-B490-CC7A84BA30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C921BC-30EC-4D13-9E8B-8D182BC3EC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1BC1B2-8AAE-41C0-8DF6-E8DB825B2421}"/>
              </a:ext>
            </a:extLst>
          </p:cNvPr>
          <p:cNvSpPr>
            <a:spLocks noGrp="1"/>
          </p:cNvSpPr>
          <p:nvPr>
            <p:ph type="dt" sz="half" idx="10"/>
          </p:nvPr>
        </p:nvSpPr>
        <p:spPr/>
        <p:txBody>
          <a:bodyPr/>
          <a:lstStyle/>
          <a:p>
            <a:fld id="{578A504E-8B08-4CEB-B4B7-FF127C84C84F}" type="datetimeFigureOut">
              <a:rPr lang="en-US" smtClean="0"/>
              <a:t>11/21/2019</a:t>
            </a:fld>
            <a:endParaRPr lang="en-US" dirty="0"/>
          </a:p>
        </p:txBody>
      </p:sp>
      <p:sp>
        <p:nvSpPr>
          <p:cNvPr id="5" name="Footer Placeholder 4">
            <a:extLst>
              <a:ext uri="{FF2B5EF4-FFF2-40B4-BE49-F238E27FC236}">
                <a16:creationId xmlns:a16="http://schemas.microsoft.com/office/drawing/2014/main" id="{B22B25D5-F429-49B9-9658-1E77C9AFBD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9593BD-6B07-4BA0-84D6-978D31347B88}"/>
              </a:ext>
            </a:extLst>
          </p:cNvPr>
          <p:cNvSpPr>
            <a:spLocks noGrp="1"/>
          </p:cNvSpPr>
          <p:nvPr>
            <p:ph type="sldNum" sz="quarter" idx="12"/>
          </p:nvPr>
        </p:nvSpPr>
        <p:spPr/>
        <p:txBody>
          <a:bodyPr/>
          <a:lstStyle/>
          <a:p>
            <a:fld id="{34134326-AF96-4D64-837D-9B74E105DD52}" type="slidenum">
              <a:rPr lang="en-US" smtClean="0"/>
              <a:t>‹#›</a:t>
            </a:fld>
            <a:endParaRPr lang="en-US" dirty="0"/>
          </a:p>
        </p:txBody>
      </p:sp>
    </p:spTree>
    <p:extLst>
      <p:ext uri="{BB962C8B-B14F-4D97-AF65-F5344CB8AC3E}">
        <p14:creationId xmlns:p14="http://schemas.microsoft.com/office/powerpoint/2010/main" val="28970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0DA25-A0A7-4BF8-B283-0F2C519D1E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7EB5D4-5302-4844-B08E-AD25BB51D9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427FB-0F99-4E9C-A84E-92907FED00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56A8E2-00C1-4419-BEFD-7132BE548D52}"/>
              </a:ext>
            </a:extLst>
          </p:cNvPr>
          <p:cNvSpPr>
            <a:spLocks noGrp="1"/>
          </p:cNvSpPr>
          <p:nvPr>
            <p:ph type="dt" sz="half" idx="10"/>
          </p:nvPr>
        </p:nvSpPr>
        <p:spPr/>
        <p:txBody>
          <a:bodyPr/>
          <a:lstStyle/>
          <a:p>
            <a:fld id="{578A504E-8B08-4CEB-B4B7-FF127C84C84F}" type="datetimeFigureOut">
              <a:rPr lang="en-US" smtClean="0"/>
              <a:t>11/21/2019</a:t>
            </a:fld>
            <a:endParaRPr lang="en-US" dirty="0"/>
          </a:p>
        </p:txBody>
      </p:sp>
      <p:sp>
        <p:nvSpPr>
          <p:cNvPr id="6" name="Footer Placeholder 5">
            <a:extLst>
              <a:ext uri="{FF2B5EF4-FFF2-40B4-BE49-F238E27FC236}">
                <a16:creationId xmlns:a16="http://schemas.microsoft.com/office/drawing/2014/main" id="{D3B0304D-5E66-4322-ABBD-7E3759687B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5C0C9B-B71D-40DF-A881-419D8404F516}"/>
              </a:ext>
            </a:extLst>
          </p:cNvPr>
          <p:cNvSpPr>
            <a:spLocks noGrp="1"/>
          </p:cNvSpPr>
          <p:nvPr>
            <p:ph type="sldNum" sz="quarter" idx="12"/>
          </p:nvPr>
        </p:nvSpPr>
        <p:spPr/>
        <p:txBody>
          <a:bodyPr/>
          <a:lstStyle/>
          <a:p>
            <a:fld id="{34134326-AF96-4D64-837D-9B74E105DD52}" type="slidenum">
              <a:rPr lang="en-US" smtClean="0"/>
              <a:t>‹#›</a:t>
            </a:fld>
            <a:endParaRPr lang="en-US" dirty="0"/>
          </a:p>
        </p:txBody>
      </p:sp>
    </p:spTree>
    <p:extLst>
      <p:ext uri="{BB962C8B-B14F-4D97-AF65-F5344CB8AC3E}">
        <p14:creationId xmlns:p14="http://schemas.microsoft.com/office/powerpoint/2010/main" val="2571502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DD65-AA3D-4284-995A-E4FEABE816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061465-0FDF-4848-A793-7921E95621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634CD1-7EF0-4B92-8E49-9D3B7BF62F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9EBFBE-74EB-4904-A685-704E3AD48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AB57DC-24B5-49D3-975D-8C0AE4D47F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2F5C58-DD40-4F05-ADA8-4C860F89DA6E}"/>
              </a:ext>
            </a:extLst>
          </p:cNvPr>
          <p:cNvSpPr>
            <a:spLocks noGrp="1"/>
          </p:cNvSpPr>
          <p:nvPr>
            <p:ph type="dt" sz="half" idx="10"/>
          </p:nvPr>
        </p:nvSpPr>
        <p:spPr/>
        <p:txBody>
          <a:bodyPr/>
          <a:lstStyle/>
          <a:p>
            <a:fld id="{578A504E-8B08-4CEB-B4B7-FF127C84C84F}" type="datetimeFigureOut">
              <a:rPr lang="en-US" smtClean="0"/>
              <a:t>11/21/2019</a:t>
            </a:fld>
            <a:endParaRPr lang="en-US" dirty="0"/>
          </a:p>
        </p:txBody>
      </p:sp>
      <p:sp>
        <p:nvSpPr>
          <p:cNvPr id="8" name="Footer Placeholder 7">
            <a:extLst>
              <a:ext uri="{FF2B5EF4-FFF2-40B4-BE49-F238E27FC236}">
                <a16:creationId xmlns:a16="http://schemas.microsoft.com/office/drawing/2014/main" id="{AEE630B4-3380-4330-BA72-80C32A84509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0DEE607-391A-48E0-815E-4C716FDCF35E}"/>
              </a:ext>
            </a:extLst>
          </p:cNvPr>
          <p:cNvSpPr>
            <a:spLocks noGrp="1"/>
          </p:cNvSpPr>
          <p:nvPr>
            <p:ph type="sldNum" sz="quarter" idx="12"/>
          </p:nvPr>
        </p:nvSpPr>
        <p:spPr/>
        <p:txBody>
          <a:bodyPr/>
          <a:lstStyle/>
          <a:p>
            <a:fld id="{34134326-AF96-4D64-837D-9B74E105DD52}" type="slidenum">
              <a:rPr lang="en-US" smtClean="0"/>
              <a:t>‹#›</a:t>
            </a:fld>
            <a:endParaRPr lang="en-US" dirty="0"/>
          </a:p>
        </p:txBody>
      </p:sp>
    </p:spTree>
    <p:extLst>
      <p:ext uri="{BB962C8B-B14F-4D97-AF65-F5344CB8AC3E}">
        <p14:creationId xmlns:p14="http://schemas.microsoft.com/office/powerpoint/2010/main" val="2281110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FCB3-CB23-4878-880B-EAC4AA6CD1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2E5868-8F7B-4751-B3E7-A5493C5C3925}"/>
              </a:ext>
            </a:extLst>
          </p:cNvPr>
          <p:cNvSpPr>
            <a:spLocks noGrp="1"/>
          </p:cNvSpPr>
          <p:nvPr>
            <p:ph type="dt" sz="half" idx="10"/>
          </p:nvPr>
        </p:nvSpPr>
        <p:spPr/>
        <p:txBody>
          <a:bodyPr/>
          <a:lstStyle/>
          <a:p>
            <a:fld id="{578A504E-8B08-4CEB-B4B7-FF127C84C84F}" type="datetimeFigureOut">
              <a:rPr lang="en-US" smtClean="0"/>
              <a:t>11/21/2019</a:t>
            </a:fld>
            <a:endParaRPr lang="en-US" dirty="0"/>
          </a:p>
        </p:txBody>
      </p:sp>
      <p:sp>
        <p:nvSpPr>
          <p:cNvPr id="4" name="Footer Placeholder 3">
            <a:extLst>
              <a:ext uri="{FF2B5EF4-FFF2-40B4-BE49-F238E27FC236}">
                <a16:creationId xmlns:a16="http://schemas.microsoft.com/office/drawing/2014/main" id="{56043116-B624-450B-8200-CE5163806EA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41AD4D3-F906-4F03-AD28-3482C80310C8}"/>
              </a:ext>
            </a:extLst>
          </p:cNvPr>
          <p:cNvSpPr>
            <a:spLocks noGrp="1"/>
          </p:cNvSpPr>
          <p:nvPr>
            <p:ph type="sldNum" sz="quarter" idx="12"/>
          </p:nvPr>
        </p:nvSpPr>
        <p:spPr/>
        <p:txBody>
          <a:bodyPr/>
          <a:lstStyle/>
          <a:p>
            <a:fld id="{34134326-AF96-4D64-837D-9B74E105DD52}" type="slidenum">
              <a:rPr lang="en-US" smtClean="0"/>
              <a:t>‹#›</a:t>
            </a:fld>
            <a:endParaRPr lang="en-US" dirty="0"/>
          </a:p>
        </p:txBody>
      </p:sp>
    </p:spTree>
    <p:extLst>
      <p:ext uri="{BB962C8B-B14F-4D97-AF65-F5344CB8AC3E}">
        <p14:creationId xmlns:p14="http://schemas.microsoft.com/office/powerpoint/2010/main" val="212488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39FCEB-EA2D-441C-AA3C-C4589101021A}"/>
              </a:ext>
            </a:extLst>
          </p:cNvPr>
          <p:cNvSpPr>
            <a:spLocks noGrp="1"/>
          </p:cNvSpPr>
          <p:nvPr>
            <p:ph type="dt" sz="half" idx="10"/>
          </p:nvPr>
        </p:nvSpPr>
        <p:spPr/>
        <p:txBody>
          <a:bodyPr/>
          <a:lstStyle/>
          <a:p>
            <a:fld id="{578A504E-8B08-4CEB-B4B7-FF127C84C84F}" type="datetimeFigureOut">
              <a:rPr lang="en-US" smtClean="0"/>
              <a:t>11/21/2019</a:t>
            </a:fld>
            <a:endParaRPr lang="en-US" dirty="0"/>
          </a:p>
        </p:txBody>
      </p:sp>
      <p:sp>
        <p:nvSpPr>
          <p:cNvPr id="3" name="Footer Placeholder 2">
            <a:extLst>
              <a:ext uri="{FF2B5EF4-FFF2-40B4-BE49-F238E27FC236}">
                <a16:creationId xmlns:a16="http://schemas.microsoft.com/office/drawing/2014/main" id="{39748143-5B85-4EF5-B883-6D6F5FF2A4E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699305E-6D5F-48CD-A081-9DDA5D16827E}"/>
              </a:ext>
            </a:extLst>
          </p:cNvPr>
          <p:cNvSpPr>
            <a:spLocks noGrp="1"/>
          </p:cNvSpPr>
          <p:nvPr>
            <p:ph type="sldNum" sz="quarter" idx="12"/>
          </p:nvPr>
        </p:nvSpPr>
        <p:spPr/>
        <p:txBody>
          <a:bodyPr/>
          <a:lstStyle/>
          <a:p>
            <a:fld id="{34134326-AF96-4D64-837D-9B74E105DD52}" type="slidenum">
              <a:rPr lang="en-US" smtClean="0"/>
              <a:t>‹#›</a:t>
            </a:fld>
            <a:endParaRPr lang="en-US" dirty="0"/>
          </a:p>
        </p:txBody>
      </p:sp>
    </p:spTree>
    <p:extLst>
      <p:ext uri="{BB962C8B-B14F-4D97-AF65-F5344CB8AC3E}">
        <p14:creationId xmlns:p14="http://schemas.microsoft.com/office/powerpoint/2010/main" val="353309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31BE-A0CF-45CB-A7A8-9E1168DD9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9782F8-5691-44EB-80DF-9E9DD7F784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4EAA36-9B67-44C7-B92F-FDB2FE6F38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399D15-1F3B-4171-B35B-1CC22CEB80D9}"/>
              </a:ext>
            </a:extLst>
          </p:cNvPr>
          <p:cNvSpPr>
            <a:spLocks noGrp="1"/>
          </p:cNvSpPr>
          <p:nvPr>
            <p:ph type="dt" sz="half" idx="10"/>
          </p:nvPr>
        </p:nvSpPr>
        <p:spPr/>
        <p:txBody>
          <a:bodyPr/>
          <a:lstStyle/>
          <a:p>
            <a:fld id="{578A504E-8B08-4CEB-B4B7-FF127C84C84F}" type="datetimeFigureOut">
              <a:rPr lang="en-US" smtClean="0"/>
              <a:t>11/21/2019</a:t>
            </a:fld>
            <a:endParaRPr lang="en-US" dirty="0"/>
          </a:p>
        </p:txBody>
      </p:sp>
      <p:sp>
        <p:nvSpPr>
          <p:cNvPr id="6" name="Footer Placeholder 5">
            <a:extLst>
              <a:ext uri="{FF2B5EF4-FFF2-40B4-BE49-F238E27FC236}">
                <a16:creationId xmlns:a16="http://schemas.microsoft.com/office/drawing/2014/main" id="{30EB51CA-A59D-4CF4-8C0F-B2B0A54F67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878D0C-FE45-41CB-A50D-E698457CDBFA}"/>
              </a:ext>
            </a:extLst>
          </p:cNvPr>
          <p:cNvSpPr>
            <a:spLocks noGrp="1"/>
          </p:cNvSpPr>
          <p:nvPr>
            <p:ph type="sldNum" sz="quarter" idx="12"/>
          </p:nvPr>
        </p:nvSpPr>
        <p:spPr/>
        <p:txBody>
          <a:bodyPr/>
          <a:lstStyle/>
          <a:p>
            <a:fld id="{34134326-AF96-4D64-837D-9B74E105DD52}" type="slidenum">
              <a:rPr lang="en-US" smtClean="0"/>
              <a:t>‹#›</a:t>
            </a:fld>
            <a:endParaRPr lang="en-US" dirty="0"/>
          </a:p>
        </p:txBody>
      </p:sp>
    </p:spTree>
    <p:extLst>
      <p:ext uri="{BB962C8B-B14F-4D97-AF65-F5344CB8AC3E}">
        <p14:creationId xmlns:p14="http://schemas.microsoft.com/office/powerpoint/2010/main" val="256197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9F59-65FD-4117-BC3F-84C6A81E73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F9D392-9953-4969-9889-E8D3953F7E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3FE657B-858A-483E-8F87-DF137B81E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B4F1D-8D6B-4FE4-BE8A-7D049F5795F2}"/>
              </a:ext>
            </a:extLst>
          </p:cNvPr>
          <p:cNvSpPr>
            <a:spLocks noGrp="1"/>
          </p:cNvSpPr>
          <p:nvPr>
            <p:ph type="dt" sz="half" idx="10"/>
          </p:nvPr>
        </p:nvSpPr>
        <p:spPr/>
        <p:txBody>
          <a:bodyPr/>
          <a:lstStyle/>
          <a:p>
            <a:fld id="{578A504E-8B08-4CEB-B4B7-FF127C84C84F}" type="datetimeFigureOut">
              <a:rPr lang="en-US" smtClean="0"/>
              <a:t>11/21/2019</a:t>
            </a:fld>
            <a:endParaRPr lang="en-US" dirty="0"/>
          </a:p>
        </p:txBody>
      </p:sp>
      <p:sp>
        <p:nvSpPr>
          <p:cNvPr id="6" name="Footer Placeholder 5">
            <a:extLst>
              <a:ext uri="{FF2B5EF4-FFF2-40B4-BE49-F238E27FC236}">
                <a16:creationId xmlns:a16="http://schemas.microsoft.com/office/drawing/2014/main" id="{DB033AA7-43C8-4A55-8F14-5353FC1278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6BAD8A-9F44-460B-94AD-383F5F944BE6}"/>
              </a:ext>
            </a:extLst>
          </p:cNvPr>
          <p:cNvSpPr>
            <a:spLocks noGrp="1"/>
          </p:cNvSpPr>
          <p:nvPr>
            <p:ph type="sldNum" sz="quarter" idx="12"/>
          </p:nvPr>
        </p:nvSpPr>
        <p:spPr/>
        <p:txBody>
          <a:bodyPr/>
          <a:lstStyle/>
          <a:p>
            <a:fld id="{34134326-AF96-4D64-837D-9B74E105DD52}" type="slidenum">
              <a:rPr lang="en-US" smtClean="0"/>
              <a:t>‹#›</a:t>
            </a:fld>
            <a:endParaRPr lang="en-US" dirty="0"/>
          </a:p>
        </p:txBody>
      </p:sp>
    </p:spTree>
    <p:extLst>
      <p:ext uri="{BB962C8B-B14F-4D97-AF65-F5344CB8AC3E}">
        <p14:creationId xmlns:p14="http://schemas.microsoft.com/office/powerpoint/2010/main" val="211317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F93D28-027C-43F9-A769-9467BEC532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A6FD8F-76E1-4793-8BDD-98980D99F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AB1A1-B972-4B1E-9902-AE491520E5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A504E-8B08-4CEB-B4B7-FF127C84C84F}" type="datetimeFigureOut">
              <a:rPr lang="en-US" smtClean="0"/>
              <a:t>11/21/2019</a:t>
            </a:fld>
            <a:endParaRPr lang="en-US" dirty="0"/>
          </a:p>
        </p:txBody>
      </p:sp>
      <p:sp>
        <p:nvSpPr>
          <p:cNvPr id="5" name="Footer Placeholder 4">
            <a:extLst>
              <a:ext uri="{FF2B5EF4-FFF2-40B4-BE49-F238E27FC236}">
                <a16:creationId xmlns:a16="http://schemas.microsoft.com/office/drawing/2014/main" id="{AF793679-5AB0-47DB-9FEC-E573EDFBCA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0805A2F-E6E1-4013-B973-F93B22EE9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34326-AF96-4D64-837D-9B74E105DD52}" type="slidenum">
              <a:rPr lang="en-US" smtClean="0"/>
              <a:t>‹#›</a:t>
            </a:fld>
            <a:endParaRPr lang="en-US" dirty="0"/>
          </a:p>
        </p:txBody>
      </p:sp>
    </p:spTree>
    <p:extLst>
      <p:ext uri="{BB962C8B-B14F-4D97-AF65-F5344CB8AC3E}">
        <p14:creationId xmlns:p14="http://schemas.microsoft.com/office/powerpoint/2010/main" val="196293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28E458FB-92CA-4734-8A1F-444CB37EACAD}"/>
              </a:ext>
            </a:extLst>
          </p:cNvPr>
          <p:cNvSpPr txBox="1"/>
          <p:nvPr/>
        </p:nvSpPr>
        <p:spPr>
          <a:xfrm>
            <a:off x="4384039" y="276837"/>
            <a:ext cx="7164493"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THREE HEBREW FATHERS</a:t>
            </a:r>
          </a:p>
        </p:txBody>
      </p:sp>
      <p:pic>
        <p:nvPicPr>
          <p:cNvPr id="8" name="Picture 7">
            <a:extLst>
              <a:ext uri="{FF2B5EF4-FFF2-40B4-BE49-F238E27FC236}">
                <a16:creationId xmlns:a16="http://schemas.microsoft.com/office/drawing/2014/main" id="{B51F7E15-0FB2-4AD5-8A0A-085A0D3CFA01}"/>
              </a:ext>
            </a:extLst>
          </p:cNvPr>
          <p:cNvPicPr>
            <a:picLocks noChangeAspect="1"/>
          </p:cNvPicPr>
          <p:nvPr/>
        </p:nvPicPr>
        <p:blipFill>
          <a:blip r:embed="rId2"/>
          <a:stretch>
            <a:fillRect/>
          </a:stretch>
        </p:blipFill>
        <p:spPr>
          <a:xfrm>
            <a:off x="480060" y="1250301"/>
            <a:ext cx="3425957" cy="5019869"/>
          </a:xfrm>
          <a:prstGeom prst="rect">
            <a:avLst/>
          </a:prstGeom>
        </p:spPr>
      </p:pic>
      <p:sp>
        <p:nvSpPr>
          <p:cNvPr id="6" name="TextBox 5">
            <a:extLst>
              <a:ext uri="{FF2B5EF4-FFF2-40B4-BE49-F238E27FC236}">
                <a16:creationId xmlns:a16="http://schemas.microsoft.com/office/drawing/2014/main" id="{C7F46D9F-60BA-456A-8EB6-92743BC5463D}"/>
              </a:ext>
            </a:extLst>
          </p:cNvPr>
          <p:cNvSpPr txBox="1"/>
          <p:nvPr/>
        </p:nvSpPr>
        <p:spPr>
          <a:xfrm>
            <a:off x="4264089" y="1380931"/>
            <a:ext cx="7632441" cy="535577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b="1" dirty="0"/>
              <a:t>A Long Journey Through The Desert   </a:t>
            </a:r>
            <a:r>
              <a:rPr lang="en-US" i="1" dirty="0"/>
              <a:t>Genesis 11 to 13</a:t>
            </a:r>
          </a:p>
          <a:p>
            <a:pPr indent="-228600">
              <a:lnSpc>
                <a:spcPct val="90000"/>
              </a:lnSpc>
              <a:spcAft>
                <a:spcPts val="600"/>
              </a:spcAft>
              <a:buFont typeface="Arial" panose="020B0604020202020204" pitchFamily="34" charset="0"/>
              <a:buChar char="•"/>
            </a:pPr>
            <a:r>
              <a:rPr lang="en-US" dirty="0"/>
              <a:t>   Not far from Babel, or Babylon, as it was afterward called, was another town, Ur, where a people lived called the Chaldees.  This was the country we now call Iraq.</a:t>
            </a:r>
          </a:p>
          <a:p>
            <a:pPr indent="-228600">
              <a:lnSpc>
                <a:spcPct val="90000"/>
              </a:lnSpc>
              <a:spcAft>
                <a:spcPts val="600"/>
              </a:spcAft>
              <a:buFont typeface="Arial" panose="020B0604020202020204" pitchFamily="34" charset="0"/>
              <a:buChar char="•"/>
            </a:pPr>
            <a:r>
              <a:rPr lang="en-US" dirty="0"/>
              <a:t>   In Ur was a man called </a:t>
            </a:r>
            <a:r>
              <a:rPr lang="en-US" dirty="0" err="1"/>
              <a:t>Terah</a:t>
            </a:r>
            <a:r>
              <a:rPr lang="en-US" dirty="0"/>
              <a:t>.  He had three sons, and of them, Abram, afterward became a very great man.  The people of Ur did not really know God; they worshiped idols made from clay, or wood, or stone.  But the family of </a:t>
            </a:r>
            <a:r>
              <a:rPr lang="en-US" dirty="0" err="1"/>
              <a:t>Terah</a:t>
            </a:r>
            <a:r>
              <a:rPr lang="en-US" dirty="0"/>
              <a:t> was different:  they did really try to obey God and live in a way that would please Him.</a:t>
            </a:r>
          </a:p>
          <a:p>
            <a:pPr indent="-228600">
              <a:lnSpc>
                <a:spcPct val="90000"/>
              </a:lnSpc>
              <a:spcAft>
                <a:spcPts val="600"/>
              </a:spcAft>
              <a:buFont typeface="Arial" panose="020B0604020202020204" pitchFamily="34" charset="0"/>
              <a:buChar char="•"/>
            </a:pPr>
            <a:r>
              <a:rPr lang="en-US" dirty="0"/>
              <a:t>   </a:t>
            </a:r>
            <a:r>
              <a:rPr lang="en-US" dirty="0" err="1"/>
              <a:t>Terah</a:t>
            </a:r>
            <a:r>
              <a:rPr lang="en-US" dirty="0"/>
              <a:t> decided to take Abram and his wife, Sarai, and their nephew, Lot, away from Ur, and they traveled a long distance through the desert till they came to a place called Haran.  There they stayed till </a:t>
            </a:r>
            <a:r>
              <a:rPr lang="en-US" dirty="0" err="1"/>
              <a:t>Terah</a:t>
            </a:r>
            <a:r>
              <a:rPr lang="en-US" dirty="0"/>
              <a:t> died.</a:t>
            </a:r>
          </a:p>
          <a:p>
            <a:pPr indent="-228600">
              <a:lnSpc>
                <a:spcPct val="90000"/>
              </a:lnSpc>
              <a:spcAft>
                <a:spcPts val="600"/>
              </a:spcAft>
              <a:buFont typeface="Arial" panose="020B0604020202020204" pitchFamily="34" charset="0"/>
              <a:buChar char="•"/>
            </a:pPr>
            <a:r>
              <a:rPr lang="en-US" dirty="0"/>
              <a:t>   But God had spoken to Abram, and Abram knew that it would be wrong to stay any longer in Haran.  God had told him he must journey to a place he did not know and must not settle down till God said so.  But God would make him the father of a great nation, and blessings would come through him to the children of Men.</a:t>
            </a:r>
          </a:p>
          <a:p>
            <a:pPr indent="-228600">
              <a:lnSpc>
                <a:spcPct val="90000"/>
              </a:lnSpc>
              <a:spcAft>
                <a:spcPts val="600"/>
              </a:spcAft>
              <a:buFont typeface="Arial" panose="020B0604020202020204" pitchFamily="34" charset="0"/>
              <a:buChar char="•"/>
            </a:pPr>
            <a:r>
              <a:rPr lang="en-US" dirty="0"/>
              <a:t>   To us it might have been terribly difficult to do this; there was a long journey ahead, it seemed, all through unknown desert, to place they did not know. But Abram believed God.</a:t>
            </a:r>
          </a:p>
        </p:txBody>
      </p:sp>
      <p:sp>
        <p:nvSpPr>
          <p:cNvPr id="4" name="TextBox 3">
            <a:extLst>
              <a:ext uri="{FF2B5EF4-FFF2-40B4-BE49-F238E27FC236}">
                <a16:creationId xmlns:a16="http://schemas.microsoft.com/office/drawing/2014/main" id="{B258994B-DF02-4FEA-8644-0E1CC250E0F8}"/>
              </a:ext>
            </a:extLst>
          </p:cNvPr>
          <p:cNvSpPr txBox="1"/>
          <p:nvPr/>
        </p:nvSpPr>
        <p:spPr>
          <a:xfrm>
            <a:off x="394283" y="276837"/>
            <a:ext cx="989900" cy="261610"/>
          </a:xfrm>
          <a:prstGeom prst="rect">
            <a:avLst/>
          </a:prstGeom>
          <a:noFill/>
        </p:spPr>
        <p:txBody>
          <a:bodyPr wrap="square" rtlCol="0">
            <a:spAutoFit/>
          </a:bodyPr>
          <a:lstStyle/>
          <a:p>
            <a:pPr>
              <a:spcAft>
                <a:spcPts val="600"/>
              </a:spcAft>
            </a:pPr>
            <a:r>
              <a:rPr lang="en-US" sz="1100"/>
              <a:t>Cards 31-34</a:t>
            </a:r>
          </a:p>
        </p:txBody>
      </p:sp>
    </p:spTree>
    <p:extLst>
      <p:ext uri="{BB962C8B-B14F-4D97-AF65-F5344CB8AC3E}">
        <p14:creationId xmlns:p14="http://schemas.microsoft.com/office/powerpoint/2010/main" val="253571668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FABEDB-8E3B-43D9-A891-95918D313196}"/>
              </a:ext>
            </a:extLst>
          </p:cNvPr>
          <p:cNvSpPr txBox="1"/>
          <p:nvPr/>
        </p:nvSpPr>
        <p:spPr>
          <a:xfrm>
            <a:off x="1266738" y="335560"/>
            <a:ext cx="9437614" cy="769441"/>
          </a:xfrm>
          <a:prstGeom prst="rect">
            <a:avLst/>
          </a:prstGeom>
          <a:noFill/>
        </p:spPr>
        <p:txBody>
          <a:bodyPr wrap="square" rtlCol="0">
            <a:spAutoFit/>
          </a:bodyPr>
          <a:lstStyle/>
          <a:p>
            <a:pPr algn="ctr"/>
            <a:r>
              <a:rPr lang="en-US" sz="4400" b="1" dirty="0"/>
              <a:t>THREE HEBREW FATHERS</a:t>
            </a:r>
          </a:p>
        </p:txBody>
      </p:sp>
      <p:sp>
        <p:nvSpPr>
          <p:cNvPr id="5" name="TextBox 4">
            <a:extLst>
              <a:ext uri="{FF2B5EF4-FFF2-40B4-BE49-F238E27FC236}">
                <a16:creationId xmlns:a16="http://schemas.microsoft.com/office/drawing/2014/main" id="{52C5B05D-6B56-4B81-90B5-840FDDCCBF74}"/>
              </a:ext>
            </a:extLst>
          </p:cNvPr>
          <p:cNvSpPr txBox="1"/>
          <p:nvPr/>
        </p:nvSpPr>
        <p:spPr>
          <a:xfrm>
            <a:off x="774584" y="1501629"/>
            <a:ext cx="10642834" cy="4524315"/>
          </a:xfrm>
          <a:prstGeom prst="rect">
            <a:avLst/>
          </a:prstGeom>
          <a:noFill/>
        </p:spPr>
        <p:txBody>
          <a:bodyPr wrap="square" rtlCol="0">
            <a:spAutoFit/>
          </a:bodyPr>
          <a:lstStyle/>
          <a:p>
            <a:r>
              <a:rPr lang="en-US" dirty="0"/>
              <a:t>                                                            A.  Cain, Abel, Seth</a:t>
            </a:r>
          </a:p>
          <a:p>
            <a:r>
              <a:rPr lang="en-US" dirty="0"/>
              <a:t>                                                            B.  Ahem, Ham, Japheth</a:t>
            </a:r>
          </a:p>
          <a:p>
            <a:r>
              <a:rPr lang="en-US" dirty="0"/>
              <a:t>                                                            C.  Abraham, Isaac, Jacob</a:t>
            </a:r>
          </a:p>
          <a:p>
            <a:endParaRPr lang="en-US" dirty="0"/>
          </a:p>
          <a:p>
            <a:endParaRPr lang="en-US" dirty="0"/>
          </a:p>
          <a:p>
            <a:pPr marL="342900" indent="-342900">
              <a:buAutoNum type="arabicPeriod"/>
            </a:pPr>
            <a:r>
              <a:rPr lang="en-US" dirty="0"/>
              <a:t>The town of Babel was later called Babylon?     True or False</a:t>
            </a:r>
          </a:p>
          <a:p>
            <a:pPr marL="342900" indent="-342900">
              <a:buAutoNum type="arabicPeriod"/>
            </a:pPr>
            <a:r>
              <a:rPr lang="en-US" dirty="0"/>
              <a:t>In a town called Ur, not far away lived a man called </a:t>
            </a:r>
            <a:r>
              <a:rPr lang="en-US" dirty="0" err="1"/>
              <a:t>Terah</a:t>
            </a:r>
            <a:r>
              <a:rPr lang="en-US" dirty="0"/>
              <a:t>?   True or False</a:t>
            </a:r>
          </a:p>
          <a:p>
            <a:pPr marL="342900" indent="-342900">
              <a:buAutoNum type="arabicPeriod"/>
            </a:pPr>
            <a:r>
              <a:rPr lang="en-US" dirty="0"/>
              <a:t>One of </a:t>
            </a:r>
            <a:r>
              <a:rPr lang="en-US" dirty="0" err="1"/>
              <a:t>Terah’s</a:t>
            </a:r>
            <a:r>
              <a:rPr lang="en-US" dirty="0"/>
              <a:t> sons was named Abram?   True or False</a:t>
            </a:r>
          </a:p>
          <a:p>
            <a:pPr marL="342900" indent="-342900">
              <a:buAutoNum type="arabicPeriod"/>
            </a:pPr>
            <a:r>
              <a:rPr lang="en-US" dirty="0"/>
              <a:t>Did Abram become a great man?</a:t>
            </a:r>
          </a:p>
          <a:p>
            <a:pPr marL="342900" indent="-342900">
              <a:buAutoNum type="arabicPeriod"/>
            </a:pPr>
            <a:r>
              <a:rPr lang="en-US" dirty="0"/>
              <a:t>Did the people in Ur worship God or idols?</a:t>
            </a:r>
          </a:p>
          <a:p>
            <a:pPr marL="342900" indent="-342900">
              <a:buAutoNum type="arabicPeriod"/>
            </a:pPr>
            <a:r>
              <a:rPr lang="en-US" dirty="0"/>
              <a:t>Did </a:t>
            </a:r>
            <a:r>
              <a:rPr lang="en-US" dirty="0" err="1"/>
              <a:t>Terah’s</a:t>
            </a:r>
            <a:r>
              <a:rPr lang="en-US" dirty="0"/>
              <a:t> family worship God or idols?</a:t>
            </a:r>
          </a:p>
          <a:p>
            <a:pPr marL="342900" indent="-342900">
              <a:buAutoNum type="arabicPeriod"/>
            </a:pPr>
            <a:r>
              <a:rPr lang="en-US" dirty="0"/>
              <a:t>Did </a:t>
            </a:r>
            <a:r>
              <a:rPr lang="en-US" dirty="0" err="1"/>
              <a:t>Terah</a:t>
            </a:r>
            <a:r>
              <a:rPr lang="en-US" dirty="0"/>
              <a:t> take Abram and his wife, Sarai, and their nephew, Lot, away from Ur?</a:t>
            </a:r>
          </a:p>
          <a:p>
            <a:pPr marL="342900" indent="-342900">
              <a:buAutoNum type="arabicPeriod"/>
            </a:pPr>
            <a:r>
              <a:rPr lang="en-US" dirty="0"/>
              <a:t>They stayed in Haran until </a:t>
            </a:r>
            <a:r>
              <a:rPr lang="en-US" dirty="0" err="1"/>
              <a:t>Terah</a:t>
            </a:r>
            <a:r>
              <a:rPr lang="en-US" dirty="0"/>
              <a:t> died?    True or False</a:t>
            </a:r>
          </a:p>
          <a:p>
            <a:pPr marL="342900" indent="-342900">
              <a:buAutoNum type="arabicPeriod"/>
            </a:pPr>
            <a:r>
              <a:rPr lang="en-US" dirty="0"/>
              <a:t>Did God tell Abram he must journey to a place he did not know?</a:t>
            </a:r>
          </a:p>
          <a:p>
            <a:pPr marL="342900" indent="-342900">
              <a:buAutoNum type="arabicPeriod"/>
            </a:pPr>
            <a:r>
              <a:rPr lang="en-US" dirty="0"/>
              <a:t>Would it be difficult for your family to move to a place they did not know?</a:t>
            </a:r>
          </a:p>
          <a:p>
            <a:pPr marL="342900" indent="-342900">
              <a:buAutoNum type="arabicPeriod"/>
            </a:pPr>
            <a:r>
              <a:rPr lang="en-US" dirty="0"/>
              <a:t>Did Abram believe God and make the journey </a:t>
            </a:r>
          </a:p>
        </p:txBody>
      </p:sp>
    </p:spTree>
    <p:extLst>
      <p:ext uri="{BB962C8B-B14F-4D97-AF65-F5344CB8AC3E}">
        <p14:creationId xmlns:p14="http://schemas.microsoft.com/office/powerpoint/2010/main" val="165033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B8EC0613-2D1E-4CEA-92E6-DD89179CD864}"/>
              </a:ext>
            </a:extLst>
          </p:cNvPr>
          <p:cNvSpPr txBox="1"/>
          <p:nvPr/>
        </p:nvSpPr>
        <p:spPr>
          <a:xfrm>
            <a:off x="4384039" y="365125"/>
            <a:ext cx="7164493"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latin typeface="+mj-lt"/>
                <a:ea typeface="+mj-ea"/>
                <a:cs typeface="+mj-cs"/>
              </a:rPr>
              <a:t>GOD’S PROMISE</a:t>
            </a:r>
          </a:p>
        </p:txBody>
      </p:sp>
      <p:pic>
        <p:nvPicPr>
          <p:cNvPr id="6" name="Picture 5">
            <a:extLst>
              <a:ext uri="{FF2B5EF4-FFF2-40B4-BE49-F238E27FC236}">
                <a16:creationId xmlns:a16="http://schemas.microsoft.com/office/drawing/2014/main" id="{69EDB805-6347-45EF-A47B-CE07B12CA6D5}"/>
              </a:ext>
            </a:extLst>
          </p:cNvPr>
          <p:cNvPicPr>
            <a:picLocks noChangeAspect="1"/>
          </p:cNvPicPr>
          <p:nvPr/>
        </p:nvPicPr>
        <p:blipFill>
          <a:blip r:embed="rId2"/>
          <a:stretch>
            <a:fillRect/>
          </a:stretch>
        </p:blipFill>
        <p:spPr>
          <a:xfrm>
            <a:off x="239784" y="914400"/>
            <a:ext cx="4033636" cy="5728996"/>
          </a:xfrm>
          <a:prstGeom prst="rect">
            <a:avLst/>
          </a:prstGeom>
        </p:spPr>
      </p:pic>
      <p:sp>
        <p:nvSpPr>
          <p:cNvPr id="5" name="TextBox 4">
            <a:extLst>
              <a:ext uri="{FF2B5EF4-FFF2-40B4-BE49-F238E27FC236}">
                <a16:creationId xmlns:a16="http://schemas.microsoft.com/office/drawing/2014/main" id="{72FB8B9E-DB75-4ED8-ADDD-CBC5D48F5ED9}"/>
              </a:ext>
            </a:extLst>
          </p:cNvPr>
          <p:cNvSpPr txBox="1"/>
          <p:nvPr/>
        </p:nvSpPr>
        <p:spPr>
          <a:xfrm>
            <a:off x="4777273" y="2022601"/>
            <a:ext cx="7044613" cy="415436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dirty="0"/>
              <a:t>   ABRAHAM AND ISAAC enter </a:t>
            </a:r>
            <a:r>
              <a:rPr lang="en-US" sz="1700" b="1" dirty="0"/>
              <a:t>Bible</a:t>
            </a:r>
            <a:r>
              <a:rPr lang="en-US" sz="1700" dirty="0"/>
              <a:t> history nine generations after the flood.  During those intervening years Noah’s descendants lost faith in God and defied Him in attempting to build the Tower of Babel.  After God scattered the people, the population kept expanding.  With the increase in the earth’s population can also an increase in sin.</a:t>
            </a:r>
          </a:p>
          <a:p>
            <a:pPr indent="-228600">
              <a:lnSpc>
                <a:spcPct val="90000"/>
              </a:lnSpc>
              <a:spcAft>
                <a:spcPts val="600"/>
              </a:spcAft>
              <a:buFont typeface="Arial" panose="020B0604020202020204" pitchFamily="34" charset="0"/>
              <a:buChar char="•"/>
            </a:pPr>
            <a:r>
              <a:rPr lang="en-US" sz="1700" dirty="0"/>
              <a:t>   DURING THIS CONFUSED AND SINFUL TIME God chose Abraham who, like Noah centuries before, stood above his generation because he wanted to please God.  Because of his unquestioning faith, Abraham loved and obeyed God.  God directed Abraham to leave his country and relatives when He said, “Get thee out of they country, and from thy kindred and from thy father’s house, unto a land that I will show thee…”  God promised that through Abraham’s descendants Jesus would be born (Galatians 3:16)</a:t>
            </a:r>
          </a:p>
          <a:p>
            <a:pPr indent="-228600">
              <a:lnSpc>
                <a:spcPct val="90000"/>
              </a:lnSpc>
              <a:spcAft>
                <a:spcPts val="600"/>
              </a:spcAft>
              <a:buFont typeface="Arial" panose="020B0604020202020204" pitchFamily="34" charset="0"/>
              <a:buChar char="•"/>
            </a:pPr>
            <a:r>
              <a:rPr lang="en-US" sz="1700" dirty="0"/>
              <a:t>   LATER GOD RENEWED HIS PROMISE to Abraham on several occasions.  He promised that Abraham’s children would be numberless as the sand on the sea shore and the stars of the sky.  But at the time of this promise Abraham was childless and growing old.</a:t>
            </a:r>
          </a:p>
        </p:txBody>
      </p:sp>
    </p:spTree>
    <p:extLst>
      <p:ext uri="{BB962C8B-B14F-4D97-AF65-F5344CB8AC3E}">
        <p14:creationId xmlns:p14="http://schemas.microsoft.com/office/powerpoint/2010/main" val="263051883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348001-ED0E-4AD4-A837-0E15035E9F28}"/>
              </a:ext>
            </a:extLst>
          </p:cNvPr>
          <p:cNvSpPr txBox="1"/>
          <p:nvPr/>
        </p:nvSpPr>
        <p:spPr>
          <a:xfrm>
            <a:off x="830424" y="457200"/>
            <a:ext cx="10226352" cy="769441"/>
          </a:xfrm>
          <a:prstGeom prst="rect">
            <a:avLst/>
          </a:prstGeom>
          <a:noFill/>
        </p:spPr>
        <p:txBody>
          <a:bodyPr wrap="square" rtlCol="0">
            <a:spAutoFit/>
          </a:bodyPr>
          <a:lstStyle/>
          <a:p>
            <a:pPr algn="ctr"/>
            <a:r>
              <a:rPr lang="en-US" sz="4400" b="1" dirty="0"/>
              <a:t>GOD’S PROMISE</a:t>
            </a:r>
          </a:p>
        </p:txBody>
      </p:sp>
      <p:sp>
        <p:nvSpPr>
          <p:cNvPr id="5" name="TextBox 4">
            <a:extLst>
              <a:ext uri="{FF2B5EF4-FFF2-40B4-BE49-F238E27FC236}">
                <a16:creationId xmlns:a16="http://schemas.microsoft.com/office/drawing/2014/main" id="{8E9D8152-DBEC-43CE-A65C-0992FABF3175}"/>
              </a:ext>
            </a:extLst>
          </p:cNvPr>
          <p:cNvSpPr txBox="1"/>
          <p:nvPr/>
        </p:nvSpPr>
        <p:spPr>
          <a:xfrm>
            <a:off x="830424" y="1661020"/>
            <a:ext cx="10368879" cy="3693319"/>
          </a:xfrm>
          <a:prstGeom prst="rect">
            <a:avLst/>
          </a:prstGeom>
          <a:noFill/>
        </p:spPr>
        <p:txBody>
          <a:bodyPr wrap="square" rtlCol="0">
            <a:spAutoFit/>
          </a:bodyPr>
          <a:lstStyle/>
          <a:p>
            <a:r>
              <a:rPr lang="en-US" dirty="0"/>
              <a:t>IN THY S__________ SHALL ALL THE N_______________OF THE E_______________BE B______________</a:t>
            </a:r>
          </a:p>
          <a:p>
            <a:endParaRPr lang="en-US" dirty="0"/>
          </a:p>
          <a:p>
            <a:endParaRPr lang="en-US" dirty="0"/>
          </a:p>
          <a:p>
            <a:endParaRPr lang="en-US" dirty="0"/>
          </a:p>
          <a:p>
            <a:pPr marL="342900" indent="-342900">
              <a:buAutoNum type="arabicPeriod"/>
            </a:pPr>
            <a:r>
              <a:rPr lang="en-US" dirty="0"/>
              <a:t>Abraham and Isaac lived nine generations after the flood?    True or False</a:t>
            </a:r>
          </a:p>
          <a:p>
            <a:pPr marL="342900" indent="-342900">
              <a:buAutoNum type="arabicPeriod"/>
            </a:pPr>
            <a:r>
              <a:rPr lang="en-US" dirty="0"/>
              <a:t>Did Noah’s descendants lose faith in God?</a:t>
            </a:r>
          </a:p>
          <a:p>
            <a:pPr marL="342900" indent="-342900">
              <a:buAutoNum type="arabicPeriod"/>
            </a:pPr>
            <a:r>
              <a:rPr lang="en-US" dirty="0"/>
              <a:t>What did they attempt to build on card #29?</a:t>
            </a:r>
          </a:p>
          <a:p>
            <a:pPr marL="342900" indent="-342900">
              <a:buAutoNum type="arabicPeriod"/>
            </a:pPr>
            <a:r>
              <a:rPr lang="en-US" dirty="0"/>
              <a:t>Was Abraham a great man of faith?</a:t>
            </a:r>
          </a:p>
          <a:p>
            <a:pPr marL="342900" indent="-342900">
              <a:buAutoNum type="arabicPeriod"/>
            </a:pPr>
            <a:r>
              <a:rPr lang="en-US" dirty="0"/>
              <a:t>Did God tell Abraham to leave his country?</a:t>
            </a:r>
          </a:p>
          <a:p>
            <a:pPr marL="342900" indent="-342900">
              <a:buAutoNum type="arabicPeriod"/>
            </a:pPr>
            <a:r>
              <a:rPr lang="en-US" dirty="0"/>
              <a:t>God promised that through Abraham’s descendants who would be born?</a:t>
            </a:r>
          </a:p>
          <a:p>
            <a:pPr marL="342900" indent="-342900">
              <a:buAutoNum type="arabicPeriod"/>
            </a:pPr>
            <a:r>
              <a:rPr lang="en-US" dirty="0"/>
              <a:t>Did God promise Abraham that his children would be numberless?</a:t>
            </a:r>
          </a:p>
          <a:p>
            <a:pPr marL="342900" indent="-342900">
              <a:buAutoNum type="arabicPeriod"/>
            </a:pPr>
            <a:r>
              <a:rPr lang="en-US" dirty="0"/>
              <a:t>They would be like what in the sky?</a:t>
            </a:r>
          </a:p>
          <a:p>
            <a:pPr marL="342900" indent="-342900">
              <a:buAutoNum type="arabicPeriod"/>
            </a:pPr>
            <a:r>
              <a:rPr lang="en-US" dirty="0"/>
              <a:t>Did Abraham have any children at the time God made this promise?</a:t>
            </a:r>
          </a:p>
        </p:txBody>
      </p:sp>
    </p:spTree>
    <p:extLst>
      <p:ext uri="{BB962C8B-B14F-4D97-AF65-F5344CB8AC3E}">
        <p14:creationId xmlns:p14="http://schemas.microsoft.com/office/powerpoint/2010/main" val="110787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33B216B-BBFA-4097-AAE5-2CF3BE1044D0}"/>
              </a:ext>
            </a:extLst>
          </p:cNvPr>
          <p:cNvPicPr>
            <a:picLocks noChangeAspect="1"/>
          </p:cNvPicPr>
          <p:nvPr/>
        </p:nvPicPr>
        <p:blipFill>
          <a:blip r:embed="rId2"/>
          <a:stretch>
            <a:fillRect/>
          </a:stretch>
        </p:blipFill>
        <p:spPr>
          <a:xfrm>
            <a:off x="7092985" y="365125"/>
            <a:ext cx="4260814" cy="6054336"/>
          </a:xfrm>
          <a:prstGeom prst="rect">
            <a:avLst/>
          </a:prstGeom>
        </p:spPr>
      </p:pic>
      <p:sp>
        <p:nvSpPr>
          <p:cNvPr id="15" name="Freeform: Shape 14">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7DBA95E1-0286-461F-9C84-412B17422E1C}"/>
              </a:ext>
            </a:extLst>
          </p:cNvPr>
          <p:cNvSpPr txBox="1"/>
          <p:nvPr/>
        </p:nvSpPr>
        <p:spPr>
          <a:xfrm>
            <a:off x="838199" y="365125"/>
            <a:ext cx="5529943"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latin typeface="+mj-lt"/>
                <a:ea typeface="+mj-ea"/>
                <a:cs typeface="+mj-cs"/>
              </a:rPr>
              <a:t>FATHER OF THE FAITHFUL</a:t>
            </a:r>
          </a:p>
        </p:txBody>
      </p:sp>
      <p:sp>
        <p:nvSpPr>
          <p:cNvPr id="7" name="TextBox 6">
            <a:extLst>
              <a:ext uri="{FF2B5EF4-FFF2-40B4-BE49-F238E27FC236}">
                <a16:creationId xmlns:a16="http://schemas.microsoft.com/office/drawing/2014/main" id="{535C3491-EB8C-46B5-9F7B-CBF62B4C49A3}"/>
              </a:ext>
            </a:extLst>
          </p:cNvPr>
          <p:cNvSpPr txBox="1"/>
          <p:nvPr/>
        </p:nvSpPr>
        <p:spPr>
          <a:xfrm>
            <a:off x="838199" y="1825625"/>
            <a:ext cx="4128169" cy="339951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dirty="0"/>
              <a:t>ABRAHAM:  </a:t>
            </a:r>
            <a:r>
              <a:rPr lang="en-US" sz="2000" dirty="0"/>
              <a:t>Great Example of Faith</a:t>
            </a:r>
          </a:p>
          <a:p>
            <a:pPr indent="-228600">
              <a:lnSpc>
                <a:spcPct val="90000"/>
              </a:lnSpc>
              <a:spcAft>
                <a:spcPts val="600"/>
              </a:spcAft>
              <a:buFont typeface="Arial" panose="020B0604020202020204" pitchFamily="34" charset="0"/>
              <a:buChar char="•"/>
            </a:pPr>
            <a:r>
              <a:rPr lang="en-US" sz="2000" dirty="0"/>
              <a:t>Today we learned about Abraham, a great Bible Example of faith.  </a:t>
            </a:r>
          </a:p>
          <a:p>
            <a:pPr indent="-228600">
              <a:lnSpc>
                <a:spcPct val="90000"/>
              </a:lnSpc>
              <a:spcAft>
                <a:spcPts val="600"/>
              </a:spcAft>
              <a:buFont typeface="Arial" panose="020B0604020202020204" pitchFamily="34" charset="0"/>
              <a:buChar char="•"/>
            </a:pPr>
            <a:r>
              <a:rPr lang="en-US" sz="2000" dirty="0"/>
              <a:t>Abraham trusted and obeyed God all his life.  The Bible tells us that Abraham was called “The Friend of God.”  If we want to be pleasing to God, we must have faith in Him.  Our faith will lead us to live as we should.</a:t>
            </a:r>
          </a:p>
        </p:txBody>
      </p:sp>
    </p:spTree>
    <p:extLst>
      <p:ext uri="{BB962C8B-B14F-4D97-AF65-F5344CB8AC3E}">
        <p14:creationId xmlns:p14="http://schemas.microsoft.com/office/powerpoint/2010/main" val="166372752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A25292-9FFB-4395-B6A0-E2C3A03F167C}"/>
              </a:ext>
            </a:extLst>
          </p:cNvPr>
          <p:cNvSpPr txBox="1"/>
          <p:nvPr/>
        </p:nvSpPr>
        <p:spPr>
          <a:xfrm>
            <a:off x="1250302" y="419878"/>
            <a:ext cx="9638522" cy="646331"/>
          </a:xfrm>
          <a:prstGeom prst="rect">
            <a:avLst/>
          </a:prstGeom>
          <a:noFill/>
        </p:spPr>
        <p:txBody>
          <a:bodyPr wrap="square" rtlCol="0">
            <a:spAutoFit/>
          </a:bodyPr>
          <a:lstStyle/>
          <a:p>
            <a:pPr algn="ctr"/>
            <a:r>
              <a:rPr lang="en-US" sz="3600" b="1" dirty="0"/>
              <a:t>FATHER OF THE FAITHFUL</a:t>
            </a:r>
          </a:p>
        </p:txBody>
      </p:sp>
      <p:sp>
        <p:nvSpPr>
          <p:cNvPr id="6" name="TextBox 5">
            <a:extLst>
              <a:ext uri="{FF2B5EF4-FFF2-40B4-BE49-F238E27FC236}">
                <a16:creationId xmlns:a16="http://schemas.microsoft.com/office/drawing/2014/main" id="{F1BF4B8A-21AF-4F4F-A5A6-E1113B5F885F}"/>
              </a:ext>
            </a:extLst>
          </p:cNvPr>
          <p:cNvSpPr txBox="1"/>
          <p:nvPr/>
        </p:nvSpPr>
        <p:spPr>
          <a:xfrm>
            <a:off x="1082180" y="1526796"/>
            <a:ext cx="9991288" cy="2677656"/>
          </a:xfrm>
          <a:prstGeom prst="rect">
            <a:avLst/>
          </a:prstGeom>
          <a:noFill/>
        </p:spPr>
        <p:txBody>
          <a:bodyPr wrap="square" rtlCol="0">
            <a:spAutoFit/>
          </a:bodyPr>
          <a:lstStyle/>
          <a:p>
            <a:r>
              <a:rPr lang="en-US" sz="2800" dirty="0"/>
              <a:t>Who is the GREAT EXAMPLE OF FAITH?</a:t>
            </a:r>
          </a:p>
          <a:p>
            <a:endParaRPr lang="en-US" sz="2800" dirty="0"/>
          </a:p>
          <a:p>
            <a:r>
              <a:rPr lang="en-US" sz="2800" dirty="0"/>
              <a:t>Sing—The Father Abraham song</a:t>
            </a:r>
          </a:p>
          <a:p>
            <a:r>
              <a:rPr lang="en-US" sz="1400" dirty="0"/>
              <a:t>“Father Abraham had many sons</a:t>
            </a:r>
          </a:p>
          <a:p>
            <a:r>
              <a:rPr lang="en-US" sz="1400" dirty="0"/>
              <a:t>  Many sons had father Abraham</a:t>
            </a:r>
          </a:p>
          <a:p>
            <a:r>
              <a:rPr lang="en-US" sz="1400" dirty="0"/>
              <a:t>  And I am one of them</a:t>
            </a:r>
          </a:p>
          <a:p>
            <a:r>
              <a:rPr lang="en-US" sz="1400" dirty="0"/>
              <a:t>  And so are you, </a:t>
            </a:r>
          </a:p>
          <a:p>
            <a:r>
              <a:rPr lang="en-US" sz="1400" dirty="0"/>
              <a:t>  So let’s just praise the Lord”</a:t>
            </a:r>
          </a:p>
          <a:p>
            <a:endParaRPr lang="en-US" sz="1400" dirty="0"/>
          </a:p>
        </p:txBody>
      </p:sp>
    </p:spTree>
    <p:extLst>
      <p:ext uri="{BB962C8B-B14F-4D97-AF65-F5344CB8AC3E}">
        <p14:creationId xmlns:p14="http://schemas.microsoft.com/office/powerpoint/2010/main" val="363268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18FC18-38B1-4FFE-8BDF-A20BAD9E73B2}"/>
              </a:ext>
            </a:extLst>
          </p:cNvPr>
          <p:cNvSpPr txBox="1"/>
          <p:nvPr/>
        </p:nvSpPr>
        <p:spPr>
          <a:xfrm>
            <a:off x="1400961" y="377505"/>
            <a:ext cx="8976221" cy="646331"/>
          </a:xfrm>
          <a:prstGeom prst="rect">
            <a:avLst/>
          </a:prstGeom>
          <a:noFill/>
        </p:spPr>
        <p:txBody>
          <a:bodyPr wrap="square" rtlCol="0">
            <a:spAutoFit/>
          </a:bodyPr>
          <a:lstStyle/>
          <a:p>
            <a:pPr algn="ctr"/>
            <a:r>
              <a:rPr lang="en-US" sz="3600" b="1" dirty="0"/>
              <a:t>ABRAHAM’S FIRST HOME</a:t>
            </a:r>
          </a:p>
        </p:txBody>
      </p:sp>
      <p:sp>
        <p:nvSpPr>
          <p:cNvPr id="5" name="TextBox 4">
            <a:extLst>
              <a:ext uri="{FF2B5EF4-FFF2-40B4-BE49-F238E27FC236}">
                <a16:creationId xmlns:a16="http://schemas.microsoft.com/office/drawing/2014/main" id="{8369D309-91D3-4485-B443-79E9AB723749}"/>
              </a:ext>
            </a:extLst>
          </p:cNvPr>
          <p:cNvSpPr txBox="1"/>
          <p:nvPr/>
        </p:nvSpPr>
        <p:spPr>
          <a:xfrm>
            <a:off x="520117" y="1291905"/>
            <a:ext cx="5050173" cy="3539430"/>
          </a:xfrm>
          <a:prstGeom prst="rect">
            <a:avLst/>
          </a:prstGeom>
          <a:noFill/>
        </p:spPr>
        <p:txBody>
          <a:bodyPr wrap="square" rtlCol="0">
            <a:spAutoFit/>
          </a:bodyPr>
          <a:lstStyle/>
          <a:p>
            <a:r>
              <a:rPr lang="en-US" sz="1600" dirty="0"/>
              <a:t>   </a:t>
            </a:r>
            <a:r>
              <a:rPr lang="en-US" sz="1600" b="1" dirty="0"/>
              <a:t>A</a:t>
            </a:r>
            <a:r>
              <a:rPr lang="en-US" sz="1600" dirty="0"/>
              <a:t>braham was a great patriarch, the father of God’s faithful people.  But  Abraham wasn’t anyone at all important when God first came to him.  His name was Abram then and he lived with his family near the city of Ur in Mesopotamia (where Iraq is today).  God told Abram to leave his home and go to a new country.  “I will make you into a great nation,” God promised.</a:t>
            </a:r>
          </a:p>
          <a:p>
            <a:r>
              <a:rPr lang="en-US" sz="1600" dirty="0"/>
              <a:t>   Abram obeyed God.  With his family he traveled first to a place called Haran. Then he went on to Palestine, the land God had promised “To you and your descendents I give this land,” said God.</a:t>
            </a:r>
          </a:p>
          <a:p>
            <a:r>
              <a:rPr lang="en-US" sz="1600" dirty="0"/>
              <a:t>   When Abram was 99 years old, God changed his name to Abraham and repeated His promise, “You shall be the father of many nations.”</a:t>
            </a:r>
          </a:p>
        </p:txBody>
      </p:sp>
      <p:pic>
        <p:nvPicPr>
          <p:cNvPr id="6" name="Picture 5">
            <a:extLst>
              <a:ext uri="{FF2B5EF4-FFF2-40B4-BE49-F238E27FC236}">
                <a16:creationId xmlns:a16="http://schemas.microsoft.com/office/drawing/2014/main" id="{465A7F94-0663-498F-9C32-60EB09AB7506}"/>
              </a:ext>
            </a:extLst>
          </p:cNvPr>
          <p:cNvPicPr>
            <a:picLocks noChangeAspect="1"/>
          </p:cNvPicPr>
          <p:nvPr/>
        </p:nvPicPr>
        <p:blipFill>
          <a:blip r:embed="rId2"/>
          <a:stretch>
            <a:fillRect/>
          </a:stretch>
        </p:blipFill>
        <p:spPr>
          <a:xfrm>
            <a:off x="5570290" y="1164656"/>
            <a:ext cx="6300062" cy="5120640"/>
          </a:xfrm>
          <a:prstGeom prst="rect">
            <a:avLst/>
          </a:prstGeom>
        </p:spPr>
      </p:pic>
      <p:pic>
        <p:nvPicPr>
          <p:cNvPr id="3" name="Picture 2">
            <a:extLst>
              <a:ext uri="{FF2B5EF4-FFF2-40B4-BE49-F238E27FC236}">
                <a16:creationId xmlns:a16="http://schemas.microsoft.com/office/drawing/2014/main" id="{E9F3DBC4-6E97-436A-B0B6-C8542DF66586}"/>
              </a:ext>
            </a:extLst>
          </p:cNvPr>
          <p:cNvPicPr>
            <a:picLocks noChangeAspect="1"/>
          </p:cNvPicPr>
          <p:nvPr/>
        </p:nvPicPr>
        <p:blipFill>
          <a:blip r:embed="rId3"/>
          <a:stretch>
            <a:fillRect/>
          </a:stretch>
        </p:blipFill>
        <p:spPr>
          <a:xfrm>
            <a:off x="396312" y="4831335"/>
            <a:ext cx="5050172" cy="1875662"/>
          </a:xfrm>
          <a:prstGeom prst="rect">
            <a:avLst/>
          </a:prstGeom>
        </p:spPr>
      </p:pic>
    </p:spTree>
    <p:extLst>
      <p:ext uri="{BB962C8B-B14F-4D97-AF65-F5344CB8AC3E}">
        <p14:creationId xmlns:p14="http://schemas.microsoft.com/office/powerpoint/2010/main" val="2144294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715016-89EF-40BF-91F6-2A9A12DF157B}"/>
              </a:ext>
            </a:extLst>
          </p:cNvPr>
          <p:cNvSpPr txBox="1"/>
          <p:nvPr/>
        </p:nvSpPr>
        <p:spPr>
          <a:xfrm>
            <a:off x="1543574" y="453006"/>
            <a:ext cx="9597006" cy="707886"/>
          </a:xfrm>
          <a:prstGeom prst="rect">
            <a:avLst/>
          </a:prstGeom>
          <a:noFill/>
        </p:spPr>
        <p:txBody>
          <a:bodyPr wrap="square" rtlCol="0">
            <a:spAutoFit/>
          </a:bodyPr>
          <a:lstStyle/>
          <a:p>
            <a:pPr algn="ctr"/>
            <a:r>
              <a:rPr lang="en-US" sz="4000" b="1" dirty="0"/>
              <a:t>ABRAHAM’S FIRST HOME</a:t>
            </a:r>
          </a:p>
        </p:txBody>
      </p:sp>
      <p:sp>
        <p:nvSpPr>
          <p:cNvPr id="5" name="TextBox 4">
            <a:extLst>
              <a:ext uri="{FF2B5EF4-FFF2-40B4-BE49-F238E27FC236}">
                <a16:creationId xmlns:a16="http://schemas.microsoft.com/office/drawing/2014/main" id="{ED0EC10C-7A72-4679-BAB1-F0D27F10C861}"/>
              </a:ext>
            </a:extLst>
          </p:cNvPr>
          <p:cNvSpPr txBox="1"/>
          <p:nvPr/>
        </p:nvSpPr>
        <p:spPr>
          <a:xfrm>
            <a:off x="1191237" y="1510018"/>
            <a:ext cx="10335236" cy="3693319"/>
          </a:xfrm>
          <a:prstGeom prst="rect">
            <a:avLst/>
          </a:prstGeom>
          <a:noFill/>
        </p:spPr>
        <p:txBody>
          <a:bodyPr wrap="square" rtlCol="0">
            <a:spAutoFit/>
          </a:bodyPr>
          <a:lstStyle/>
          <a:p>
            <a:r>
              <a:rPr lang="en-US" dirty="0"/>
              <a:t>                                                           A.  Canaan</a:t>
            </a:r>
          </a:p>
          <a:p>
            <a:r>
              <a:rPr lang="en-US" dirty="0"/>
              <a:t>                                                           B.  Babylonia</a:t>
            </a:r>
          </a:p>
          <a:p>
            <a:r>
              <a:rPr lang="en-US" dirty="0"/>
              <a:t>                                                           C.  Ur</a:t>
            </a:r>
          </a:p>
          <a:p>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r>
              <a:rPr lang="en-US" dirty="0"/>
              <a:t>Was Abram the father of God’s faithful people?</a:t>
            </a:r>
          </a:p>
          <a:p>
            <a:pPr marL="342900" indent="-342900">
              <a:buAutoNum type="arabicPeriod"/>
            </a:pPr>
            <a:r>
              <a:rPr lang="en-US" dirty="0"/>
              <a:t>God told Abram to leave his home and go to a new country?   True or False</a:t>
            </a:r>
          </a:p>
          <a:p>
            <a:pPr marL="342900" indent="-342900">
              <a:buAutoNum type="arabicPeriod"/>
            </a:pPr>
            <a:r>
              <a:rPr lang="en-US" dirty="0"/>
              <a:t>What was God’s promise to Abram---”I will make you into a great n__________.”</a:t>
            </a:r>
          </a:p>
          <a:p>
            <a:pPr marL="342900" indent="-342900">
              <a:buAutoNum type="arabicPeriod"/>
            </a:pPr>
            <a:r>
              <a:rPr lang="en-US" dirty="0"/>
              <a:t>Did Abram obey God and take his family out of Ur?</a:t>
            </a:r>
          </a:p>
          <a:p>
            <a:pPr marL="342900" indent="-342900">
              <a:buAutoNum type="arabicPeriod"/>
            </a:pPr>
            <a:r>
              <a:rPr lang="en-US" dirty="0"/>
              <a:t>God told Abram He would give his descendents the land of Palestine?   True or False</a:t>
            </a:r>
          </a:p>
          <a:p>
            <a:pPr marL="342900" indent="-342900">
              <a:buAutoNum type="arabicPeriod"/>
            </a:pPr>
            <a:r>
              <a:rPr lang="en-US" dirty="0"/>
              <a:t>When Abram was 99 years old, God changed his name to A________________?</a:t>
            </a:r>
          </a:p>
          <a:p>
            <a:pPr marL="342900" indent="-342900">
              <a:buAutoNum type="arabicPeriod"/>
            </a:pPr>
            <a:r>
              <a:rPr lang="en-US" dirty="0"/>
              <a:t>God then repeated His promise to Abraham---”You shall be the father of many n___________?”</a:t>
            </a:r>
          </a:p>
        </p:txBody>
      </p:sp>
    </p:spTree>
    <p:extLst>
      <p:ext uri="{BB962C8B-B14F-4D97-AF65-F5344CB8AC3E}">
        <p14:creationId xmlns:p14="http://schemas.microsoft.com/office/powerpoint/2010/main" val="1166592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B93D05D668942991478724BED3E07" ma:contentTypeVersion="2" ma:contentTypeDescription="Create a new document." ma:contentTypeScope="" ma:versionID="e0640dc90978047c92d0b533b6dc4a2f">
  <xsd:schema xmlns:xsd="http://www.w3.org/2001/XMLSchema" xmlns:xs="http://www.w3.org/2001/XMLSchema" xmlns:p="http://schemas.microsoft.com/office/2006/metadata/properties" xmlns:ns3="c4d1b83c-ee94-4e32-a0cb-42c950c46053" targetNamespace="http://schemas.microsoft.com/office/2006/metadata/properties" ma:root="true" ma:fieldsID="9953bd95bb8b8c40cfdd3f038c1b8116" ns3:_="">
    <xsd:import namespace="c4d1b83c-ee94-4e32-a0cb-42c950c4605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d1b83c-ee94-4e32-a0cb-42c950c460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6DFC6E-5AE9-4812-A376-CBFE46C335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d1b83c-ee94-4e32-a0cb-42c950c460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29B3E0-9D67-4CE2-82F7-58A31164EFB2}">
  <ds:schemaRefs>
    <ds:schemaRef ds:uri="http://schemas.microsoft.com/sharepoint/v3/contenttype/forms"/>
  </ds:schemaRefs>
</ds:datastoreItem>
</file>

<file path=customXml/itemProps3.xml><?xml version="1.0" encoding="utf-8"?>
<ds:datastoreItem xmlns:ds="http://schemas.openxmlformats.org/officeDocument/2006/customXml" ds:itemID="{BB1D75A4-D5AF-4C86-B8AB-A142015C83DB}">
  <ds:schemaRefs>
    <ds:schemaRef ds:uri="http://www.w3.org/XML/1998/namespace"/>
    <ds:schemaRef ds:uri="http://purl.org/dc/dcmitype/"/>
    <ds:schemaRef ds:uri="http://schemas.openxmlformats.org/package/2006/metadata/core-properties"/>
    <ds:schemaRef ds:uri="c4d1b83c-ee94-4e32-a0cb-42c950c46053"/>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149</TotalTime>
  <Words>1159</Words>
  <Application>Microsoft Office PowerPoint</Application>
  <PresentationFormat>Widescreen</PresentationFormat>
  <Paragraphs>74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centervillechurchofchrist.org</dc:creator>
  <cp:lastModifiedBy>jean centervillechurchofchrist.org</cp:lastModifiedBy>
  <cp:revision>14</cp:revision>
  <dcterms:created xsi:type="dcterms:W3CDTF">2019-11-20T17:54:04Z</dcterms:created>
  <dcterms:modified xsi:type="dcterms:W3CDTF">2019-11-21T17:31:38Z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0x010100D0BB93D05D668942991478724BED3E07</vt:lpwstr>
  </property>
</Properties>
</file>